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530" r:id="rId5"/>
    <p:sldId id="540" r:id="rId6"/>
    <p:sldId id="571" r:id="rId7"/>
    <p:sldId id="576" r:id="rId8"/>
    <p:sldId id="572" r:id="rId9"/>
    <p:sldId id="554" r:id="rId10"/>
    <p:sldId id="573" r:id="rId11"/>
    <p:sldId id="577" r:id="rId12"/>
    <p:sldId id="578" r:id="rId13"/>
    <p:sldId id="574" r:id="rId14"/>
    <p:sldId id="579" r:id="rId15"/>
    <p:sldId id="580" r:id="rId16"/>
    <p:sldId id="575" r:id="rId17"/>
    <p:sldId id="581" r:id="rId18"/>
    <p:sldId id="55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3B3"/>
    <a:srgbClr val="E218A3"/>
    <a:srgbClr val="2F21F3"/>
    <a:srgbClr val="8822EE"/>
    <a:srgbClr val="F01688"/>
    <a:srgbClr val="FEB52B"/>
    <a:srgbClr val="F01689"/>
    <a:srgbClr val="6F22E3"/>
    <a:srgbClr val="BA20DB"/>
    <a:srgbClr val="6A23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614200-F50E-4450-8BF3-6DFF33CE3674}" v="1947" dt="2023-05-02T16:34:19.285"/>
    <p1510:client id="{564D67C6-39CB-443A-9645-4ABA454BEA01}" v="487" dt="2023-05-02T18:35:06.3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5/2/2023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1.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 logo&#10;&#10;Description automatically generated">
            <a:extLst>
              <a:ext uri="{FF2B5EF4-FFF2-40B4-BE49-F238E27FC236}">
                <a16:creationId xmlns:a16="http://schemas.microsoft.com/office/drawing/2014/main" id="{8F3FE101-FDAD-13F5-6D2D-D39FF106E7F9}"/>
              </a:ext>
            </a:extLst>
          </p:cNvPr>
          <p:cNvPicPr>
            <a:picLocks noChangeAspect="1"/>
          </p:cNvPicPr>
          <p:nvPr/>
        </p:nvPicPr>
        <p:blipFill rotWithShape="1">
          <a:blip r:embed="rId2"/>
          <a:srcRect l="17292" t="38248" r="20712" b="33606"/>
          <a:stretch/>
        </p:blipFill>
        <p:spPr>
          <a:xfrm>
            <a:off x="2985213" y="2230781"/>
            <a:ext cx="6221574" cy="1481328"/>
          </a:xfrm>
          <a:prstGeom prst="rect">
            <a:avLst/>
          </a:prstGeom>
        </p:spPr>
      </p:pic>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a:xfrm>
            <a:off x="1135380" y="3614455"/>
            <a:ext cx="9921240" cy="1481328"/>
          </a:xfrm>
        </p:spPr>
        <p:txBody>
          <a:bodyPr anchor="ctr"/>
          <a:lstStyle/>
          <a:p>
            <a:r>
              <a:rPr lang="en-US" sz="3200" b="0"/>
              <a:t>SEGUNDA ENTREGA</a:t>
            </a:r>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12695-6353-F141-AA28-FC6593871A16}"/>
              </a:ext>
            </a:extLst>
          </p:cNvPr>
          <p:cNvSpPr>
            <a:spLocks noGrp="1"/>
          </p:cNvSpPr>
          <p:nvPr>
            <p:ph type="title"/>
          </p:nvPr>
        </p:nvSpPr>
        <p:spPr/>
        <p:txBody>
          <a:bodyPr/>
          <a:lstStyle/>
          <a:p>
            <a:r>
              <a:rPr lang="es-MX"/>
              <a:t>ANÁLISIS DE DISEÑO</a:t>
            </a:r>
          </a:p>
        </p:txBody>
      </p:sp>
      <p:sp>
        <p:nvSpPr>
          <p:cNvPr id="4" name="Slide Number Placeholder 3">
            <a:extLst>
              <a:ext uri="{FF2B5EF4-FFF2-40B4-BE49-F238E27FC236}">
                <a16:creationId xmlns:a16="http://schemas.microsoft.com/office/drawing/2014/main" id="{209BDD14-08B0-E5AB-B55B-0DBC66F1E68E}"/>
              </a:ext>
            </a:extLst>
          </p:cNvPr>
          <p:cNvSpPr>
            <a:spLocks noGrp="1"/>
          </p:cNvSpPr>
          <p:nvPr>
            <p:ph type="sldNum" sz="quarter" idx="11"/>
          </p:nvPr>
        </p:nvSpPr>
        <p:spPr/>
        <p:txBody>
          <a:bodyPr/>
          <a:lstStyle/>
          <a:p>
            <a:fld id="{294A09A9-5501-47C1-A89A-A340965A2BE2}" type="slidenum">
              <a:rPr lang="en-US" smtClean="0"/>
              <a:pPr/>
              <a:t>10</a:t>
            </a:fld>
            <a:endParaRPr lang="en-US"/>
          </a:p>
        </p:txBody>
      </p:sp>
      <p:sp>
        <p:nvSpPr>
          <p:cNvPr id="9" name="Content Placeholder 2">
            <a:extLst>
              <a:ext uri="{FF2B5EF4-FFF2-40B4-BE49-F238E27FC236}">
                <a16:creationId xmlns:a16="http://schemas.microsoft.com/office/drawing/2014/main" id="{2759FC86-3476-55B0-EF4F-232424B53F97}"/>
              </a:ext>
            </a:extLst>
          </p:cNvPr>
          <p:cNvSpPr txBox="1">
            <a:spLocks/>
          </p:cNvSpPr>
          <p:nvPr/>
        </p:nvSpPr>
        <p:spPr>
          <a:xfrm>
            <a:off x="1040384" y="2265462"/>
            <a:ext cx="10332720" cy="4137514"/>
          </a:xfrm>
          <a:prstGeom prst="rect">
            <a:avLst/>
          </a:prstGeom>
        </p:spPr>
        <p:txBody>
          <a:bodyPr vert="horz" lIns="91440" tIns="45720" rIns="91440" bIns="45720" rtlCol="0" anchor="t">
            <a:noAutofit/>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sz="2000" dirty="0">
                <a:cs typeface="Segoe UI Light"/>
              </a:rPr>
              <a:t>Para esta parte realizó el análisis preliminar del diseño de la interfaz del usuario basándonos en el escenario principal ya antes mostrado. El análisis se realizó a través de la herramienta software </a:t>
            </a:r>
            <a:r>
              <a:rPr lang="es-MX" sz="2000" dirty="0" err="1">
                <a:cs typeface="Segoe UI Light"/>
              </a:rPr>
              <a:t>CogTool</a:t>
            </a:r>
            <a:r>
              <a:rPr lang="es-MX" sz="2000" dirty="0">
                <a:cs typeface="Segoe UI Light"/>
              </a:rPr>
              <a:t> y los operadores KLM.</a:t>
            </a:r>
            <a:endParaRPr lang="es-ES" dirty="0"/>
          </a:p>
          <a:p>
            <a:pPr marL="0" indent="0" algn="just">
              <a:buNone/>
            </a:pPr>
            <a:endParaRPr lang="es-MX" sz="2000" dirty="0">
              <a:cs typeface="Segoe UI Light"/>
            </a:endParaRPr>
          </a:p>
          <a:p>
            <a:pPr marL="0" indent="0" algn="just">
              <a:buNone/>
            </a:pPr>
            <a:r>
              <a:rPr lang="en-US" sz="1800" b="1" dirty="0">
                <a:cs typeface="Segoe UI Light"/>
              </a:rPr>
              <a:t>Pasos </a:t>
            </a:r>
            <a:r>
              <a:rPr lang="en-US" sz="1800" b="1" err="1">
                <a:cs typeface="Segoe UI Light"/>
              </a:rPr>
              <a:t>necesarios</a:t>
            </a:r>
            <a:r>
              <a:rPr lang="en-US" sz="1800" b="1" dirty="0">
                <a:cs typeface="Segoe UI Light"/>
              </a:rPr>
              <a:t> para </a:t>
            </a:r>
            <a:r>
              <a:rPr lang="en-US" sz="1800" b="1" err="1">
                <a:cs typeface="Segoe UI Light"/>
              </a:rPr>
              <a:t>completar</a:t>
            </a:r>
            <a:r>
              <a:rPr lang="en-US" sz="1800" b="1" dirty="0">
                <a:cs typeface="Segoe UI Light"/>
              </a:rPr>
              <a:t> la </a:t>
            </a:r>
            <a:r>
              <a:rPr lang="en-US" sz="1800" b="1" err="1">
                <a:cs typeface="Segoe UI Light"/>
              </a:rPr>
              <a:t>tarea</a:t>
            </a:r>
            <a:r>
              <a:rPr lang="en-US" sz="1800" b="1" dirty="0">
                <a:cs typeface="Segoe UI Light"/>
              </a:rPr>
              <a:t>:</a:t>
            </a:r>
          </a:p>
          <a:p>
            <a:pPr marL="342900" indent="-342900" algn="just">
              <a:buAutoNum type="arabicPeriod"/>
            </a:pPr>
            <a:r>
              <a:rPr lang="en-US" sz="1800" err="1">
                <a:cs typeface="Segoe UI Light"/>
              </a:rPr>
              <a:t>Abrir</a:t>
            </a:r>
            <a:r>
              <a:rPr lang="en-US" sz="1800" dirty="0">
                <a:cs typeface="Segoe UI Light"/>
              </a:rPr>
              <a:t> la </a:t>
            </a:r>
            <a:r>
              <a:rPr lang="en-US" sz="1800" err="1">
                <a:cs typeface="Segoe UI Light"/>
              </a:rPr>
              <a:t>aplicación</a:t>
            </a:r>
            <a:endParaRPr lang="en-US" sz="1800"/>
          </a:p>
          <a:p>
            <a:pPr marL="342900" indent="-342900" algn="just">
              <a:buAutoNum type="arabicPeriod"/>
            </a:pPr>
            <a:r>
              <a:rPr lang="en-US" sz="1800" err="1">
                <a:cs typeface="Segoe UI Light"/>
              </a:rPr>
              <a:t>Iniciar</a:t>
            </a:r>
            <a:r>
              <a:rPr lang="en-US" sz="1800" dirty="0">
                <a:cs typeface="Segoe UI Light"/>
              </a:rPr>
              <a:t> </a:t>
            </a:r>
            <a:r>
              <a:rPr lang="en-US" sz="1800" err="1">
                <a:cs typeface="Segoe UI Light"/>
              </a:rPr>
              <a:t>sesión</a:t>
            </a:r>
            <a:r>
              <a:rPr lang="en-US" sz="1800" dirty="0">
                <a:cs typeface="Segoe UI Light"/>
              </a:rPr>
              <a:t> con </a:t>
            </a:r>
            <a:r>
              <a:rPr lang="en-US" sz="1800" err="1">
                <a:cs typeface="Segoe UI Light"/>
              </a:rPr>
              <a:t>tu</a:t>
            </a:r>
            <a:r>
              <a:rPr lang="en-US" sz="1800" dirty="0">
                <a:cs typeface="Segoe UI Light"/>
              </a:rPr>
              <a:t> </a:t>
            </a:r>
            <a:r>
              <a:rPr lang="en-US" sz="1800" err="1">
                <a:cs typeface="Segoe UI Light"/>
              </a:rPr>
              <a:t>usuario</a:t>
            </a:r>
            <a:endParaRPr lang="en-US" sz="1800"/>
          </a:p>
          <a:p>
            <a:pPr marL="342900" indent="-342900" algn="just">
              <a:buAutoNum type="arabicPeriod"/>
            </a:pPr>
            <a:r>
              <a:rPr lang="en-US" sz="1800" dirty="0">
                <a:cs typeface="Segoe UI Light"/>
              </a:rPr>
              <a:t>En </a:t>
            </a:r>
            <a:r>
              <a:rPr lang="en-US" sz="1800" err="1">
                <a:cs typeface="Segoe UI Light"/>
              </a:rPr>
              <a:t>el</a:t>
            </a:r>
            <a:r>
              <a:rPr lang="en-US" sz="1800" dirty="0">
                <a:cs typeface="Segoe UI Light"/>
              </a:rPr>
              <a:t> </a:t>
            </a:r>
            <a:r>
              <a:rPr lang="en-US" sz="1800" err="1">
                <a:cs typeface="Segoe UI Light"/>
              </a:rPr>
              <a:t>menú</a:t>
            </a:r>
            <a:r>
              <a:rPr lang="en-US" sz="1800" dirty="0">
                <a:cs typeface="Segoe UI Light"/>
              </a:rPr>
              <a:t>, </a:t>
            </a:r>
            <a:r>
              <a:rPr lang="en-US" sz="1800" err="1">
                <a:cs typeface="Segoe UI Light"/>
              </a:rPr>
              <a:t>seleccionar</a:t>
            </a:r>
            <a:r>
              <a:rPr lang="en-US" sz="1800" dirty="0">
                <a:cs typeface="Segoe UI Light"/>
              </a:rPr>
              <a:t> la </a:t>
            </a:r>
            <a:r>
              <a:rPr lang="en-US" sz="1800" err="1">
                <a:cs typeface="Segoe UI Light"/>
              </a:rPr>
              <a:t>opción</a:t>
            </a:r>
            <a:r>
              <a:rPr lang="en-US" sz="1800" dirty="0">
                <a:cs typeface="Segoe UI Light"/>
              </a:rPr>
              <a:t> de </a:t>
            </a:r>
            <a:r>
              <a:rPr lang="en-US" sz="1800" err="1">
                <a:cs typeface="Segoe UI Light"/>
              </a:rPr>
              <a:t>diario</a:t>
            </a:r>
            <a:r>
              <a:rPr lang="en-US" sz="1800" dirty="0">
                <a:cs typeface="Segoe UI Light"/>
              </a:rPr>
              <a:t> virtual</a:t>
            </a:r>
            <a:endParaRPr lang="en-US" sz="1800"/>
          </a:p>
          <a:p>
            <a:pPr marL="342900" indent="-342900" algn="just">
              <a:buAutoNum type="arabicPeriod"/>
            </a:pPr>
            <a:r>
              <a:rPr lang="en-US" sz="1800" err="1">
                <a:cs typeface="Segoe UI Light"/>
              </a:rPr>
              <a:t>Seleccionar</a:t>
            </a:r>
            <a:r>
              <a:rPr lang="en-US" sz="1800" dirty="0">
                <a:cs typeface="Segoe UI Light"/>
              </a:rPr>
              <a:t> “Nueva nota”</a:t>
            </a:r>
            <a:endParaRPr lang="en-US" sz="1800"/>
          </a:p>
          <a:p>
            <a:pPr marL="342900" indent="-342900" algn="just">
              <a:buAutoNum type="arabicPeriod"/>
            </a:pPr>
            <a:r>
              <a:rPr lang="en-US" sz="1800" err="1">
                <a:cs typeface="Segoe UI Light"/>
              </a:rPr>
              <a:t>Empezar</a:t>
            </a:r>
            <a:r>
              <a:rPr lang="en-US" sz="1800" dirty="0">
                <a:cs typeface="Segoe UI Light"/>
              </a:rPr>
              <a:t> a </a:t>
            </a:r>
            <a:r>
              <a:rPr lang="en-US" sz="1800" err="1">
                <a:cs typeface="Segoe UI Light"/>
              </a:rPr>
              <a:t>escribir</a:t>
            </a:r>
            <a:r>
              <a:rPr lang="en-US" sz="1800" dirty="0">
                <a:cs typeface="Segoe UI Light"/>
              </a:rPr>
              <a:t> </a:t>
            </a:r>
            <a:r>
              <a:rPr lang="en-US" sz="1800" err="1">
                <a:cs typeface="Segoe UI Light"/>
              </a:rPr>
              <a:t>en</a:t>
            </a:r>
            <a:r>
              <a:rPr lang="en-US" sz="1800" dirty="0">
                <a:cs typeface="Segoe UI Light"/>
              </a:rPr>
              <a:t> </a:t>
            </a:r>
            <a:r>
              <a:rPr lang="en-US" sz="1800" err="1">
                <a:cs typeface="Segoe UI Light"/>
              </a:rPr>
              <a:t>el</a:t>
            </a:r>
            <a:r>
              <a:rPr lang="en-US" sz="1800" dirty="0">
                <a:cs typeface="Segoe UI Light"/>
              </a:rPr>
              <a:t> </a:t>
            </a:r>
            <a:r>
              <a:rPr lang="en-US" sz="1800" err="1">
                <a:cs typeface="Segoe UI Light"/>
              </a:rPr>
              <a:t>diario</a:t>
            </a:r>
            <a:r>
              <a:rPr lang="en-US" sz="1800" dirty="0">
                <a:cs typeface="Segoe UI Light"/>
              </a:rPr>
              <a:t> virtual</a:t>
            </a:r>
            <a:endParaRPr lang="en-US" sz="1800"/>
          </a:p>
          <a:p>
            <a:pPr marL="342900" indent="-342900" algn="just">
              <a:buAutoNum type="arabicPeriod"/>
            </a:pPr>
            <a:r>
              <a:rPr lang="en-US" sz="1800" dirty="0">
                <a:cs typeface="Segoe UI Light"/>
              </a:rPr>
              <a:t>Al </a:t>
            </a:r>
            <a:r>
              <a:rPr lang="en-US" sz="1800" err="1">
                <a:cs typeface="Segoe UI Light"/>
              </a:rPr>
              <a:t>terminar</a:t>
            </a:r>
            <a:r>
              <a:rPr lang="en-US" sz="1800" dirty="0">
                <a:cs typeface="Segoe UI Light"/>
              </a:rPr>
              <a:t>, </a:t>
            </a:r>
            <a:r>
              <a:rPr lang="en-US" sz="1800" err="1">
                <a:cs typeface="Segoe UI Light"/>
              </a:rPr>
              <a:t>presionar</a:t>
            </a:r>
            <a:r>
              <a:rPr lang="en-US" sz="1800" dirty="0">
                <a:cs typeface="Segoe UI Light"/>
              </a:rPr>
              <a:t> </a:t>
            </a:r>
            <a:r>
              <a:rPr lang="en-US" sz="1800" err="1">
                <a:cs typeface="Segoe UI Light"/>
              </a:rPr>
              <a:t>el</a:t>
            </a:r>
            <a:r>
              <a:rPr lang="en-US" sz="1800" dirty="0">
                <a:cs typeface="Segoe UI Light"/>
              </a:rPr>
              <a:t> </a:t>
            </a:r>
            <a:r>
              <a:rPr lang="en-US" sz="1800" err="1">
                <a:cs typeface="Segoe UI Light"/>
              </a:rPr>
              <a:t>botón</a:t>
            </a:r>
            <a:r>
              <a:rPr lang="en-US" sz="1800" dirty="0">
                <a:cs typeface="Segoe UI Light"/>
              </a:rPr>
              <a:t> “</a:t>
            </a:r>
            <a:r>
              <a:rPr lang="en-US" sz="1800" err="1">
                <a:cs typeface="Segoe UI Light"/>
              </a:rPr>
              <a:t>Guardar</a:t>
            </a:r>
            <a:r>
              <a:rPr lang="en-US" sz="1800" dirty="0">
                <a:cs typeface="Segoe UI Light"/>
              </a:rPr>
              <a:t>” para </a:t>
            </a:r>
            <a:r>
              <a:rPr lang="en-US" sz="1800" err="1">
                <a:cs typeface="Segoe UI Light"/>
              </a:rPr>
              <a:t>salir</a:t>
            </a:r>
            <a:r>
              <a:rPr lang="en-US" sz="1800" dirty="0">
                <a:cs typeface="Segoe UI Light"/>
              </a:rPr>
              <a:t> del </a:t>
            </a:r>
            <a:r>
              <a:rPr lang="en-US" sz="1800" err="1">
                <a:cs typeface="Segoe UI Light"/>
              </a:rPr>
              <a:t>diario</a:t>
            </a:r>
            <a:r>
              <a:rPr lang="en-US" sz="1800" dirty="0">
                <a:cs typeface="Segoe UI Light"/>
              </a:rPr>
              <a:t> y, </a:t>
            </a:r>
            <a:r>
              <a:rPr lang="en-US" sz="1800" err="1">
                <a:cs typeface="Segoe UI Light"/>
              </a:rPr>
              <a:t>posteriormente</a:t>
            </a:r>
            <a:r>
              <a:rPr lang="en-US" sz="1800" dirty="0">
                <a:cs typeface="Segoe UI Light"/>
              </a:rPr>
              <a:t>, de la </a:t>
            </a:r>
            <a:r>
              <a:rPr lang="en-US" sz="1800" err="1">
                <a:cs typeface="Segoe UI Light"/>
              </a:rPr>
              <a:t>aplicación</a:t>
            </a:r>
            <a:r>
              <a:rPr lang="en-US" sz="1800" dirty="0">
                <a:cs typeface="Segoe UI Light"/>
              </a:rPr>
              <a:t>. </a:t>
            </a:r>
            <a:endParaRPr lang="en-US" sz="1800"/>
          </a:p>
          <a:p>
            <a:pPr marL="0" indent="0" algn="just">
              <a:buNone/>
            </a:pPr>
            <a:br>
              <a:rPr lang="en-US" dirty="0"/>
            </a:br>
            <a:endParaRPr lang="en-US"/>
          </a:p>
        </p:txBody>
      </p:sp>
    </p:spTree>
    <p:extLst>
      <p:ext uri="{BB962C8B-B14F-4D97-AF65-F5344CB8AC3E}">
        <p14:creationId xmlns:p14="http://schemas.microsoft.com/office/powerpoint/2010/main" val="2061545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9BDD14-08B0-E5AB-B55B-0DBC66F1E68E}"/>
              </a:ext>
            </a:extLst>
          </p:cNvPr>
          <p:cNvSpPr>
            <a:spLocks noGrp="1"/>
          </p:cNvSpPr>
          <p:nvPr>
            <p:ph type="sldNum" sz="quarter" idx="11"/>
          </p:nvPr>
        </p:nvSpPr>
        <p:spPr/>
        <p:txBody>
          <a:bodyPr/>
          <a:lstStyle/>
          <a:p>
            <a:fld id="{294A09A9-5501-47C1-A89A-A340965A2BE2}" type="slidenum">
              <a:rPr lang="en-US" smtClean="0"/>
              <a:pPr/>
              <a:t>11</a:t>
            </a:fld>
            <a:endParaRPr lang="en-US"/>
          </a:p>
        </p:txBody>
      </p:sp>
      <p:sp>
        <p:nvSpPr>
          <p:cNvPr id="9" name="Content Placeholder 2">
            <a:extLst>
              <a:ext uri="{FF2B5EF4-FFF2-40B4-BE49-F238E27FC236}">
                <a16:creationId xmlns:a16="http://schemas.microsoft.com/office/drawing/2014/main" id="{2759FC86-3476-55B0-EF4F-232424B53F97}"/>
              </a:ext>
            </a:extLst>
          </p:cNvPr>
          <p:cNvSpPr txBox="1">
            <a:spLocks/>
          </p:cNvSpPr>
          <p:nvPr/>
        </p:nvSpPr>
        <p:spPr>
          <a:xfrm>
            <a:off x="995027" y="569105"/>
            <a:ext cx="10332720" cy="4137514"/>
          </a:xfrm>
          <a:prstGeom prst="rect">
            <a:avLst/>
          </a:prstGeom>
        </p:spPr>
        <p:txBody>
          <a:bodyPr vert="horz" lIns="91440" tIns="45720" rIns="91440" bIns="45720" rtlCol="0" anchor="t">
            <a:noAutofit/>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b="1" dirty="0">
                <a:cs typeface="Segoe UI Light"/>
              </a:rPr>
              <a:t>La asignación de los operadores KLM de la lista anterior:</a:t>
            </a:r>
            <a:endParaRPr lang="es-ES" b="1" dirty="0"/>
          </a:p>
          <a:p>
            <a:pPr marL="0" indent="0" algn="just">
              <a:buNone/>
            </a:pPr>
            <a:endParaRPr lang="es-MX" sz="2000" dirty="0">
              <a:cs typeface="Segoe UI Light"/>
            </a:endParaRPr>
          </a:p>
          <a:p>
            <a:pPr marL="0" indent="0" algn="just">
              <a:buNone/>
            </a:pPr>
            <a:r>
              <a:rPr lang="es-MX" sz="1800" dirty="0">
                <a:cs typeface="Segoe UI Light"/>
              </a:rPr>
              <a:t>Abrir la aplicación </a:t>
            </a:r>
            <a:r>
              <a:rPr lang="es-MX" sz="1800" b="1" dirty="0">
                <a:cs typeface="Segoe UI Light"/>
              </a:rPr>
              <a:t>Acción: Esperar por 2.5s</a:t>
            </a:r>
            <a:endParaRPr lang="es-MX" sz="1800"/>
          </a:p>
          <a:p>
            <a:pPr marL="0" indent="0" algn="just">
              <a:buNone/>
            </a:pPr>
            <a:endParaRPr lang="es-MX" sz="1800" dirty="0">
              <a:cs typeface="Segoe UI Light"/>
            </a:endParaRPr>
          </a:p>
          <a:p>
            <a:pPr marL="0" indent="0" algn="just">
              <a:buNone/>
            </a:pPr>
            <a:r>
              <a:rPr lang="es-MX" sz="1800" dirty="0">
                <a:cs typeface="Segoe UI Light"/>
              </a:rPr>
              <a:t>Iniciar sesión con tu usuario. </a:t>
            </a:r>
            <a:r>
              <a:rPr lang="es-MX" sz="1800" b="1" dirty="0">
                <a:cs typeface="Segoe UI Light"/>
              </a:rPr>
              <a:t>Acción: Pensar por 1.2s, mover y presionar “Ya tengo una cuenta”</a:t>
            </a:r>
          </a:p>
          <a:p>
            <a:pPr marL="0" indent="0" algn="just">
              <a:buNone/>
            </a:pPr>
            <a:endParaRPr lang="es-MX" sz="1800" b="1" dirty="0">
              <a:cs typeface="Segoe UI Light"/>
            </a:endParaRPr>
          </a:p>
          <a:p>
            <a:pPr marL="0" indent="0" algn="just">
              <a:buNone/>
            </a:pPr>
            <a:r>
              <a:rPr lang="es-MX" sz="1800" dirty="0">
                <a:cs typeface="Segoe UI Light"/>
              </a:rPr>
              <a:t>En el menú, seleccionar la opción de diario virtual. </a:t>
            </a:r>
            <a:r>
              <a:rPr lang="es-MX" sz="1800" b="1" dirty="0">
                <a:cs typeface="Segoe UI Light"/>
              </a:rPr>
              <a:t>Acción: Pensar por 2.2s, mover y presionar el botón de “Diario”</a:t>
            </a:r>
          </a:p>
          <a:p>
            <a:pPr marL="0" indent="0" algn="just">
              <a:buNone/>
            </a:pPr>
            <a:endParaRPr lang="es-MX" sz="1800" dirty="0">
              <a:cs typeface="Segoe UI Light"/>
            </a:endParaRPr>
          </a:p>
          <a:p>
            <a:pPr marL="0" indent="0" algn="just">
              <a:buNone/>
            </a:pPr>
            <a:r>
              <a:rPr lang="es-MX" sz="1800" dirty="0">
                <a:cs typeface="Segoe UI Light"/>
              </a:rPr>
              <a:t>Seleccionar “Nueva nota”. </a:t>
            </a:r>
            <a:r>
              <a:rPr lang="es-MX" sz="1800" b="1" dirty="0">
                <a:cs typeface="Segoe UI Light"/>
              </a:rPr>
              <a:t>Acción: Pensar por 1.2s, mover y presionar “Nueva nota”</a:t>
            </a:r>
            <a:endParaRPr lang="es-MX" sz="1800" b="1"/>
          </a:p>
          <a:p>
            <a:pPr marL="0" indent="0" algn="just">
              <a:buNone/>
            </a:pPr>
            <a:endParaRPr lang="es-MX" sz="1800" dirty="0">
              <a:cs typeface="Segoe UI Light"/>
            </a:endParaRPr>
          </a:p>
          <a:p>
            <a:pPr marL="0" indent="0" algn="just">
              <a:buNone/>
            </a:pPr>
            <a:r>
              <a:rPr lang="es-MX" sz="1800" dirty="0">
                <a:cs typeface="Segoe UI Light"/>
              </a:rPr>
              <a:t>Empezar a escribir en el diario virtual. </a:t>
            </a:r>
            <a:r>
              <a:rPr lang="es-MX" sz="1800" b="1" dirty="0">
                <a:cs typeface="Segoe UI Light"/>
              </a:rPr>
              <a:t>Acción: Presionar en el espacio de texto y escribir por 500.0s</a:t>
            </a:r>
            <a:endParaRPr lang="es-MX" sz="1800" b="1"/>
          </a:p>
          <a:p>
            <a:pPr marL="0" indent="0" algn="just">
              <a:buNone/>
            </a:pPr>
            <a:endParaRPr lang="es-MX" sz="1800" dirty="0">
              <a:cs typeface="Segoe UI Light"/>
            </a:endParaRPr>
          </a:p>
          <a:p>
            <a:pPr marL="0" indent="0" algn="just">
              <a:buNone/>
            </a:pPr>
            <a:r>
              <a:rPr lang="es-MX" sz="1800" dirty="0">
                <a:cs typeface="Segoe UI Light"/>
              </a:rPr>
              <a:t>Al terminar, presionar el botón “Guardar” para salir del diario y, posteriormente, de la aplicación.  </a:t>
            </a:r>
            <a:r>
              <a:rPr lang="es-MX" sz="1800" b="1" dirty="0">
                <a:cs typeface="Segoe UI Light"/>
              </a:rPr>
              <a:t>Acción: Mover y presionar “Guardar”</a:t>
            </a:r>
            <a:endParaRPr lang="es-MX" sz="1800" b="1"/>
          </a:p>
          <a:p>
            <a:pPr marL="0" indent="0" algn="just">
              <a:buNone/>
            </a:pPr>
            <a:endParaRPr lang="es-MX" sz="2000" dirty="0">
              <a:cs typeface="Segoe UI Light"/>
            </a:endParaRPr>
          </a:p>
          <a:p>
            <a:pPr marL="0" indent="0" algn="just">
              <a:buNone/>
            </a:pPr>
            <a:br>
              <a:rPr lang="en-US" dirty="0"/>
            </a:br>
            <a:endParaRPr lang="en-US"/>
          </a:p>
        </p:txBody>
      </p:sp>
    </p:spTree>
    <p:extLst>
      <p:ext uri="{BB962C8B-B14F-4D97-AF65-F5344CB8AC3E}">
        <p14:creationId xmlns:p14="http://schemas.microsoft.com/office/powerpoint/2010/main" val="1301361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9BDD14-08B0-E5AB-B55B-0DBC66F1E68E}"/>
              </a:ext>
            </a:extLst>
          </p:cNvPr>
          <p:cNvSpPr>
            <a:spLocks noGrp="1"/>
          </p:cNvSpPr>
          <p:nvPr>
            <p:ph type="sldNum" sz="quarter" idx="11"/>
          </p:nvPr>
        </p:nvSpPr>
        <p:spPr/>
        <p:txBody>
          <a:bodyPr/>
          <a:lstStyle/>
          <a:p>
            <a:fld id="{294A09A9-5501-47C1-A89A-A340965A2BE2}" type="slidenum">
              <a:rPr lang="en-US" smtClean="0"/>
              <a:pPr/>
              <a:t>12</a:t>
            </a:fld>
            <a:endParaRPr lang="en-US"/>
          </a:p>
        </p:txBody>
      </p:sp>
      <p:sp>
        <p:nvSpPr>
          <p:cNvPr id="9" name="Content Placeholder 2">
            <a:extLst>
              <a:ext uri="{FF2B5EF4-FFF2-40B4-BE49-F238E27FC236}">
                <a16:creationId xmlns:a16="http://schemas.microsoft.com/office/drawing/2014/main" id="{2759FC86-3476-55B0-EF4F-232424B53F97}"/>
              </a:ext>
            </a:extLst>
          </p:cNvPr>
          <p:cNvSpPr txBox="1">
            <a:spLocks/>
          </p:cNvSpPr>
          <p:nvPr/>
        </p:nvSpPr>
        <p:spPr>
          <a:xfrm>
            <a:off x="995027" y="569105"/>
            <a:ext cx="10332720" cy="1316300"/>
          </a:xfrm>
          <a:prstGeom prst="rect">
            <a:avLst/>
          </a:prstGeom>
        </p:spPr>
        <p:txBody>
          <a:bodyPr vert="horz" lIns="91440" tIns="45720" rIns="91440" bIns="45720" rtlCol="0" anchor="t">
            <a:noAutofit/>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sz="2400" b="1">
                <a:cs typeface="Segoe UI Light"/>
              </a:rPr>
              <a:t>KLM de este escenario con CogTool.</a:t>
            </a:r>
            <a:endParaRPr lang="es-ES" sz="2400" b="1"/>
          </a:p>
          <a:p>
            <a:pPr marL="0" indent="0" algn="just">
              <a:buNone/>
            </a:pPr>
            <a:r>
              <a:rPr lang="es-MX" sz="2000" dirty="0">
                <a:cs typeface="Segoe UI Light"/>
              </a:rPr>
              <a:t>El tiempo total del proyecto calculado por </a:t>
            </a:r>
            <a:r>
              <a:rPr lang="es-MX" sz="2000" dirty="0" err="1">
                <a:cs typeface="Segoe UI Light"/>
              </a:rPr>
              <a:t>CogTool</a:t>
            </a:r>
            <a:r>
              <a:rPr lang="es-MX" sz="2000" dirty="0">
                <a:cs typeface="Segoe UI Light"/>
              </a:rPr>
              <a:t> es de 509.2s.</a:t>
            </a:r>
            <a:endParaRPr lang="es-MX" dirty="0"/>
          </a:p>
          <a:p>
            <a:pPr marL="0" indent="0" algn="just">
              <a:buNone/>
            </a:pPr>
            <a:r>
              <a:rPr lang="es-MX" sz="2000" dirty="0">
                <a:cs typeface="Segoe UI Light"/>
              </a:rPr>
              <a:t>Esta fue la salida que generó el programa:</a:t>
            </a:r>
            <a:endParaRPr lang="es-MX" dirty="0"/>
          </a:p>
          <a:p>
            <a:pPr marL="0" indent="0" algn="just">
              <a:buNone/>
            </a:pPr>
            <a:br>
              <a:rPr lang="en-US" dirty="0"/>
            </a:br>
            <a:endParaRPr lang="en-US" dirty="0"/>
          </a:p>
          <a:p>
            <a:pPr marL="0" indent="0" algn="just">
              <a:buNone/>
            </a:pPr>
            <a:br>
              <a:rPr lang="en-US" dirty="0"/>
            </a:br>
            <a:endParaRPr lang="en-US"/>
          </a:p>
        </p:txBody>
      </p:sp>
      <p:pic>
        <p:nvPicPr>
          <p:cNvPr id="2" name="Imagen 2" descr="Tabla&#10;&#10;Descripción generada automáticamente">
            <a:extLst>
              <a:ext uri="{FF2B5EF4-FFF2-40B4-BE49-F238E27FC236}">
                <a16:creationId xmlns:a16="http://schemas.microsoft.com/office/drawing/2014/main" id="{0FB3EEF5-809E-5B79-CBB4-F71C1F50057A}"/>
              </a:ext>
            </a:extLst>
          </p:cNvPr>
          <p:cNvPicPr>
            <a:picLocks noChangeAspect="1"/>
          </p:cNvPicPr>
          <p:nvPr/>
        </p:nvPicPr>
        <p:blipFill>
          <a:blip r:embed="rId2"/>
          <a:stretch>
            <a:fillRect/>
          </a:stretch>
        </p:blipFill>
        <p:spPr>
          <a:xfrm>
            <a:off x="1943597" y="2203334"/>
            <a:ext cx="8294912" cy="3747722"/>
          </a:xfrm>
          <a:prstGeom prst="rect">
            <a:avLst/>
          </a:prstGeom>
        </p:spPr>
      </p:pic>
    </p:spTree>
    <p:extLst>
      <p:ext uri="{BB962C8B-B14F-4D97-AF65-F5344CB8AC3E}">
        <p14:creationId xmlns:p14="http://schemas.microsoft.com/office/powerpoint/2010/main" val="621668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12695-6353-F141-AA28-FC6593871A16}"/>
              </a:ext>
            </a:extLst>
          </p:cNvPr>
          <p:cNvSpPr>
            <a:spLocks noGrp="1"/>
          </p:cNvSpPr>
          <p:nvPr>
            <p:ph type="title"/>
          </p:nvPr>
        </p:nvSpPr>
        <p:spPr/>
        <p:txBody>
          <a:bodyPr/>
          <a:lstStyle/>
          <a:p>
            <a:r>
              <a:rPr lang="es-MX"/>
              <a:t>DISEÑO PRELIMINAR DE PRUEBAS DE USABILIDAD</a:t>
            </a:r>
          </a:p>
        </p:txBody>
      </p:sp>
      <p:graphicFrame>
        <p:nvGraphicFramePr>
          <p:cNvPr id="7" name="Marcador de contenido 6">
            <a:extLst>
              <a:ext uri="{FF2B5EF4-FFF2-40B4-BE49-F238E27FC236}">
                <a16:creationId xmlns:a16="http://schemas.microsoft.com/office/drawing/2014/main" id="{C95199F8-4333-6107-C260-8116B11B5CFC}"/>
              </a:ext>
            </a:extLst>
          </p:cNvPr>
          <p:cNvGraphicFramePr>
            <a:graphicFrameLocks noGrp="1"/>
          </p:cNvGraphicFramePr>
          <p:nvPr>
            <p:ph idx="1"/>
            <p:extLst>
              <p:ext uri="{D42A27DB-BD31-4B8C-83A1-F6EECF244321}">
                <p14:modId xmlns:p14="http://schemas.microsoft.com/office/powerpoint/2010/main" val="1536152625"/>
              </p:ext>
            </p:extLst>
          </p:nvPr>
        </p:nvGraphicFramePr>
        <p:xfrm>
          <a:off x="1077913" y="3274332"/>
          <a:ext cx="10333036" cy="2656477"/>
        </p:xfrm>
        <a:graphic>
          <a:graphicData uri="http://schemas.openxmlformats.org/drawingml/2006/table">
            <a:tbl>
              <a:tblPr firstRow="1" bandRow="1">
                <a:tableStyleId>{5C22544A-7EE6-4342-B048-85BDC9FD1C3A}</a:tableStyleId>
              </a:tblPr>
              <a:tblGrid>
                <a:gridCol w="5166518">
                  <a:extLst>
                    <a:ext uri="{9D8B030D-6E8A-4147-A177-3AD203B41FA5}">
                      <a16:colId xmlns:a16="http://schemas.microsoft.com/office/drawing/2014/main" val="866609835"/>
                    </a:ext>
                  </a:extLst>
                </a:gridCol>
                <a:gridCol w="5166518">
                  <a:extLst>
                    <a:ext uri="{9D8B030D-6E8A-4147-A177-3AD203B41FA5}">
                      <a16:colId xmlns:a16="http://schemas.microsoft.com/office/drawing/2014/main" val="3972979607"/>
                    </a:ext>
                  </a:extLst>
                </a:gridCol>
              </a:tblGrid>
              <a:tr h="299357">
                <a:tc>
                  <a:txBody>
                    <a:bodyPr/>
                    <a:lstStyle/>
                    <a:p>
                      <a:pPr algn="ctr" rtl="0" fontAlgn="t">
                        <a:spcBef>
                          <a:spcPts val="0"/>
                        </a:spcBef>
                        <a:spcAft>
                          <a:spcPts val="0"/>
                        </a:spcAft>
                      </a:pPr>
                      <a:r>
                        <a:rPr lang="es-ES" sz="1100" u="none" strike="noStrike" dirty="0">
                          <a:effectLst/>
                        </a:rPr>
                        <a:t>Actividad</a:t>
                      </a:r>
                      <a:endParaRPr lang="es-ES" dirty="0">
                        <a:effectLst/>
                      </a:endParaRPr>
                    </a:p>
                  </a:txBody>
                  <a:tcPr marL="63500" marR="63500" marT="63500" marB="63500"/>
                </a:tc>
                <a:tc>
                  <a:txBody>
                    <a:bodyPr/>
                    <a:lstStyle/>
                    <a:p>
                      <a:pPr algn="ctr" rtl="0" fontAlgn="t">
                        <a:spcBef>
                          <a:spcPts val="0"/>
                        </a:spcBef>
                        <a:spcAft>
                          <a:spcPts val="0"/>
                        </a:spcAft>
                      </a:pPr>
                      <a:r>
                        <a:rPr lang="es-ES" sz="1100" u="none" strike="noStrike" dirty="0">
                          <a:effectLst/>
                        </a:rPr>
                        <a:t>Duración</a:t>
                      </a:r>
                      <a:endParaRPr lang="es-ES" dirty="0">
                        <a:effectLst/>
                      </a:endParaRPr>
                    </a:p>
                  </a:txBody>
                  <a:tcPr marL="63500" marR="63500" marT="63500" marB="63500"/>
                </a:tc>
                <a:extLst>
                  <a:ext uri="{0D108BD9-81ED-4DB2-BD59-A6C34878D82A}">
                    <a16:rowId xmlns:a16="http://schemas.microsoft.com/office/drawing/2014/main" val="605489861"/>
                  </a:ext>
                </a:extLst>
              </a:tr>
              <a:tr h="270459">
                <a:tc>
                  <a:txBody>
                    <a:bodyPr/>
                    <a:lstStyle/>
                    <a:p>
                      <a:pPr rtl="0" fontAlgn="t">
                        <a:spcBef>
                          <a:spcPts val="0"/>
                        </a:spcBef>
                        <a:spcAft>
                          <a:spcPts val="0"/>
                        </a:spcAft>
                      </a:pPr>
                      <a:r>
                        <a:rPr lang="es-ES" sz="1100" u="none" strike="noStrike" dirty="0">
                          <a:effectLst/>
                        </a:rPr>
                        <a:t>Presentación</a:t>
                      </a:r>
                      <a:endParaRPr lang="es-ES" dirty="0">
                        <a:effectLst/>
                      </a:endParaRPr>
                    </a:p>
                  </a:txBody>
                  <a:tcPr marL="63500" marR="63500" marT="63500" marB="63500"/>
                </a:tc>
                <a:tc>
                  <a:txBody>
                    <a:bodyPr/>
                    <a:lstStyle/>
                    <a:p>
                      <a:pPr rtl="0" fontAlgn="t">
                        <a:spcBef>
                          <a:spcPts val="0"/>
                        </a:spcBef>
                        <a:spcAft>
                          <a:spcPts val="0"/>
                        </a:spcAft>
                      </a:pPr>
                      <a:r>
                        <a:rPr lang="es-ES" sz="1100" u="none" strike="noStrike" dirty="0">
                          <a:effectLst/>
                        </a:rPr>
                        <a:t>10 minutos</a:t>
                      </a:r>
                      <a:endParaRPr lang="es-ES" dirty="0">
                        <a:effectLst/>
                      </a:endParaRPr>
                    </a:p>
                  </a:txBody>
                  <a:tcPr marL="63500" marR="63500" marT="63500" marB="63500"/>
                </a:tc>
                <a:extLst>
                  <a:ext uri="{0D108BD9-81ED-4DB2-BD59-A6C34878D82A}">
                    <a16:rowId xmlns:a16="http://schemas.microsoft.com/office/drawing/2014/main" val="1774153079"/>
                  </a:ext>
                </a:extLst>
              </a:tr>
              <a:tr h="270459">
                <a:tc>
                  <a:txBody>
                    <a:bodyPr/>
                    <a:lstStyle/>
                    <a:p>
                      <a:pPr rtl="0" fontAlgn="t">
                        <a:spcBef>
                          <a:spcPts val="0"/>
                        </a:spcBef>
                        <a:spcAft>
                          <a:spcPts val="0"/>
                        </a:spcAft>
                      </a:pPr>
                      <a:r>
                        <a:rPr lang="es-ES" sz="1100" u="none" strike="noStrike" dirty="0">
                          <a:effectLst/>
                        </a:rPr>
                        <a:t>Cuestionario previo a las pruebas.</a:t>
                      </a:r>
                      <a:endParaRPr lang="es-ES" dirty="0">
                        <a:effectLst/>
                      </a:endParaRPr>
                    </a:p>
                  </a:txBody>
                  <a:tcPr marL="63500" marR="63500" marT="63500" marB="63500"/>
                </a:tc>
                <a:tc>
                  <a:txBody>
                    <a:bodyPr/>
                    <a:lstStyle/>
                    <a:p>
                      <a:pPr rtl="0" fontAlgn="t">
                        <a:spcBef>
                          <a:spcPts val="0"/>
                        </a:spcBef>
                        <a:spcAft>
                          <a:spcPts val="0"/>
                        </a:spcAft>
                      </a:pPr>
                      <a:r>
                        <a:rPr lang="es-ES" sz="1100" u="none" strike="noStrike" dirty="0">
                          <a:effectLst/>
                        </a:rPr>
                        <a:t>10 minutos</a:t>
                      </a:r>
                      <a:endParaRPr lang="es-ES" dirty="0">
                        <a:effectLst/>
                      </a:endParaRPr>
                    </a:p>
                  </a:txBody>
                  <a:tcPr marL="63500" marR="63500" marT="63500" marB="63500"/>
                </a:tc>
                <a:extLst>
                  <a:ext uri="{0D108BD9-81ED-4DB2-BD59-A6C34878D82A}">
                    <a16:rowId xmlns:a16="http://schemas.microsoft.com/office/drawing/2014/main" val="2707198268"/>
                  </a:ext>
                </a:extLst>
              </a:tr>
              <a:tr h="275361">
                <a:tc>
                  <a:txBody>
                    <a:bodyPr/>
                    <a:lstStyle/>
                    <a:p>
                      <a:pPr rtl="0" fontAlgn="t">
                        <a:spcBef>
                          <a:spcPts val="0"/>
                        </a:spcBef>
                        <a:spcAft>
                          <a:spcPts val="0"/>
                        </a:spcAft>
                      </a:pPr>
                      <a:r>
                        <a:rPr lang="es-ES" sz="1100" u="none" strike="noStrike" dirty="0">
                          <a:effectLst/>
                        </a:rPr>
                        <a:t>Escenario 1</a:t>
                      </a:r>
                      <a:endParaRPr lang="es-ES" dirty="0">
                        <a:effectLst/>
                      </a:endParaRPr>
                    </a:p>
                  </a:txBody>
                  <a:tcPr marL="63500" marR="63500" marT="63500" marB="63500"/>
                </a:tc>
                <a:tc>
                  <a:txBody>
                    <a:bodyPr/>
                    <a:lstStyle/>
                    <a:p>
                      <a:pPr rtl="0" fontAlgn="t">
                        <a:spcBef>
                          <a:spcPts val="0"/>
                        </a:spcBef>
                        <a:spcAft>
                          <a:spcPts val="0"/>
                        </a:spcAft>
                      </a:pPr>
                      <a:r>
                        <a:rPr lang="es-ES" sz="1100" u="none" strike="noStrike" dirty="0">
                          <a:effectLst/>
                        </a:rPr>
                        <a:t>9 minutos</a:t>
                      </a:r>
                      <a:endParaRPr lang="es-ES" dirty="0">
                        <a:effectLst/>
                      </a:endParaRPr>
                    </a:p>
                  </a:txBody>
                  <a:tcPr marL="63500" marR="63500" marT="63500" marB="63500"/>
                </a:tc>
                <a:extLst>
                  <a:ext uri="{0D108BD9-81ED-4DB2-BD59-A6C34878D82A}">
                    <a16:rowId xmlns:a16="http://schemas.microsoft.com/office/drawing/2014/main" val="4281738789"/>
                  </a:ext>
                </a:extLst>
              </a:tr>
              <a:tr h="275361">
                <a:tc>
                  <a:txBody>
                    <a:bodyPr/>
                    <a:lstStyle/>
                    <a:p>
                      <a:pPr rtl="0" fontAlgn="t">
                        <a:spcBef>
                          <a:spcPts val="0"/>
                        </a:spcBef>
                        <a:spcAft>
                          <a:spcPts val="0"/>
                        </a:spcAft>
                      </a:pPr>
                      <a:r>
                        <a:rPr lang="es-ES" sz="1100" u="none" strike="noStrike" dirty="0">
                          <a:effectLst/>
                        </a:rPr>
                        <a:t>Tiempo de descanso</a:t>
                      </a:r>
                      <a:endParaRPr lang="es-ES" dirty="0">
                        <a:effectLst/>
                      </a:endParaRPr>
                    </a:p>
                  </a:txBody>
                  <a:tcPr marL="63500" marR="63500" marT="63500" marB="63500"/>
                </a:tc>
                <a:tc>
                  <a:txBody>
                    <a:bodyPr/>
                    <a:lstStyle/>
                    <a:p>
                      <a:pPr rtl="0" fontAlgn="t">
                        <a:spcBef>
                          <a:spcPts val="0"/>
                        </a:spcBef>
                        <a:spcAft>
                          <a:spcPts val="0"/>
                        </a:spcAft>
                      </a:pPr>
                      <a:r>
                        <a:rPr lang="es-ES" sz="1100" u="none" strike="noStrike" dirty="0">
                          <a:effectLst/>
                        </a:rPr>
                        <a:t>5 minutos</a:t>
                      </a:r>
                      <a:endParaRPr lang="es-ES" dirty="0">
                        <a:effectLst/>
                      </a:endParaRPr>
                    </a:p>
                  </a:txBody>
                  <a:tcPr marL="63500" marR="63500" marT="63500" marB="63500"/>
                </a:tc>
                <a:extLst>
                  <a:ext uri="{0D108BD9-81ED-4DB2-BD59-A6C34878D82A}">
                    <a16:rowId xmlns:a16="http://schemas.microsoft.com/office/drawing/2014/main" val="1785829345"/>
                  </a:ext>
                </a:extLst>
              </a:tr>
              <a:tr h="275361">
                <a:tc>
                  <a:txBody>
                    <a:bodyPr/>
                    <a:lstStyle/>
                    <a:p>
                      <a:pPr rtl="0" fontAlgn="t">
                        <a:spcBef>
                          <a:spcPts val="0"/>
                        </a:spcBef>
                        <a:spcAft>
                          <a:spcPts val="0"/>
                        </a:spcAft>
                      </a:pPr>
                      <a:r>
                        <a:rPr lang="es-ES" sz="1100" u="none" strike="noStrike" dirty="0">
                          <a:effectLst/>
                        </a:rPr>
                        <a:t>Cuestionario posterior a las pruebas</a:t>
                      </a:r>
                      <a:endParaRPr lang="es-ES" dirty="0">
                        <a:effectLst/>
                      </a:endParaRPr>
                    </a:p>
                  </a:txBody>
                  <a:tcPr marL="63500" marR="63500" marT="63500" marB="63500"/>
                </a:tc>
                <a:tc>
                  <a:txBody>
                    <a:bodyPr/>
                    <a:lstStyle/>
                    <a:p>
                      <a:pPr rtl="0" fontAlgn="t">
                        <a:spcBef>
                          <a:spcPts val="0"/>
                        </a:spcBef>
                        <a:spcAft>
                          <a:spcPts val="0"/>
                        </a:spcAft>
                      </a:pPr>
                      <a:r>
                        <a:rPr lang="es-ES" sz="1100" u="none" strike="noStrike" dirty="0">
                          <a:effectLst/>
                        </a:rPr>
                        <a:t>15 minutos</a:t>
                      </a:r>
                      <a:endParaRPr lang="es-ES" dirty="0">
                        <a:effectLst/>
                      </a:endParaRPr>
                    </a:p>
                  </a:txBody>
                  <a:tcPr marL="63500" marR="63500" marT="63500" marB="63500"/>
                </a:tc>
                <a:extLst>
                  <a:ext uri="{0D108BD9-81ED-4DB2-BD59-A6C34878D82A}">
                    <a16:rowId xmlns:a16="http://schemas.microsoft.com/office/drawing/2014/main" val="3894333189"/>
                  </a:ext>
                </a:extLst>
              </a:tr>
              <a:tr h="275361">
                <a:tc>
                  <a:txBody>
                    <a:bodyPr/>
                    <a:lstStyle/>
                    <a:p>
                      <a:pPr rtl="0" fontAlgn="t">
                        <a:spcBef>
                          <a:spcPts val="0"/>
                        </a:spcBef>
                        <a:spcAft>
                          <a:spcPts val="0"/>
                        </a:spcAft>
                      </a:pPr>
                      <a:r>
                        <a:rPr lang="es-ES" sz="1100" u="none" strike="noStrike" dirty="0">
                          <a:effectLst/>
                        </a:rPr>
                        <a:t>Discutir las Observaciones con los Visitantes</a:t>
                      </a:r>
                      <a:endParaRPr lang="es-ES" dirty="0">
                        <a:effectLst/>
                      </a:endParaRPr>
                    </a:p>
                  </a:txBody>
                  <a:tcPr marL="63500" marR="63500" marT="63500" marB="63500"/>
                </a:tc>
                <a:tc>
                  <a:txBody>
                    <a:bodyPr/>
                    <a:lstStyle/>
                    <a:p>
                      <a:pPr rtl="0" fontAlgn="t">
                        <a:spcBef>
                          <a:spcPts val="0"/>
                        </a:spcBef>
                        <a:spcAft>
                          <a:spcPts val="0"/>
                        </a:spcAft>
                      </a:pPr>
                      <a:r>
                        <a:rPr lang="es-ES" sz="1100" u="none" strike="noStrike" dirty="0">
                          <a:effectLst/>
                        </a:rPr>
                        <a:t>15 minutos</a:t>
                      </a:r>
                      <a:endParaRPr lang="es-ES" dirty="0">
                        <a:effectLst/>
                      </a:endParaRPr>
                    </a:p>
                  </a:txBody>
                  <a:tcPr marL="63500" marR="63500" marT="63500" marB="63500"/>
                </a:tc>
                <a:extLst>
                  <a:ext uri="{0D108BD9-81ED-4DB2-BD59-A6C34878D82A}">
                    <a16:rowId xmlns:a16="http://schemas.microsoft.com/office/drawing/2014/main" val="3295919686"/>
                  </a:ext>
                </a:extLst>
              </a:tr>
              <a:tr h="275361">
                <a:tc>
                  <a:txBody>
                    <a:bodyPr/>
                    <a:lstStyle/>
                    <a:p>
                      <a:pPr rtl="0" fontAlgn="t">
                        <a:spcBef>
                          <a:spcPts val="0"/>
                        </a:spcBef>
                        <a:spcAft>
                          <a:spcPts val="0"/>
                        </a:spcAft>
                      </a:pPr>
                      <a:r>
                        <a:rPr lang="es-ES" sz="1100" u="none" strike="noStrike" dirty="0">
                          <a:effectLst/>
                        </a:rPr>
                        <a:t>Discutir Observaciones con el Equipo</a:t>
                      </a:r>
                      <a:endParaRPr lang="es-ES" dirty="0">
                        <a:effectLst/>
                      </a:endParaRPr>
                    </a:p>
                  </a:txBody>
                  <a:tcPr marL="63500" marR="63500" marT="63500" marB="63500"/>
                </a:tc>
                <a:tc>
                  <a:txBody>
                    <a:bodyPr/>
                    <a:lstStyle/>
                    <a:p>
                      <a:pPr rtl="0" fontAlgn="t">
                        <a:spcBef>
                          <a:spcPts val="0"/>
                        </a:spcBef>
                        <a:spcAft>
                          <a:spcPts val="0"/>
                        </a:spcAft>
                      </a:pPr>
                      <a:r>
                        <a:rPr lang="es-ES" sz="1100" u="none" strike="noStrike" dirty="0">
                          <a:effectLst/>
                        </a:rPr>
                        <a:t>20 minutos</a:t>
                      </a:r>
                      <a:endParaRPr lang="es-ES" dirty="0">
                        <a:effectLst/>
                      </a:endParaRPr>
                    </a:p>
                  </a:txBody>
                  <a:tcPr marL="63500" marR="63500" marT="63500" marB="63500"/>
                </a:tc>
                <a:extLst>
                  <a:ext uri="{0D108BD9-81ED-4DB2-BD59-A6C34878D82A}">
                    <a16:rowId xmlns:a16="http://schemas.microsoft.com/office/drawing/2014/main" val="2179858179"/>
                  </a:ext>
                </a:extLst>
              </a:tr>
              <a:tr h="275361">
                <a:tc>
                  <a:txBody>
                    <a:bodyPr/>
                    <a:lstStyle/>
                    <a:p>
                      <a:pPr rtl="0" fontAlgn="t">
                        <a:spcBef>
                          <a:spcPts val="0"/>
                        </a:spcBef>
                        <a:spcAft>
                          <a:spcPts val="0"/>
                        </a:spcAft>
                      </a:pPr>
                      <a:r>
                        <a:rPr lang="es-ES" sz="1100" u="none" strike="noStrike" dirty="0">
                          <a:effectLst/>
                        </a:rPr>
                        <a:t>Apagar todo el equipo</a:t>
                      </a:r>
                      <a:endParaRPr lang="es-ES" dirty="0">
                        <a:effectLst/>
                      </a:endParaRPr>
                    </a:p>
                  </a:txBody>
                  <a:tcPr marL="63500" marR="63500" marT="63500" marB="63500"/>
                </a:tc>
                <a:tc>
                  <a:txBody>
                    <a:bodyPr/>
                    <a:lstStyle/>
                    <a:p>
                      <a:pPr rtl="0" fontAlgn="t">
                        <a:spcBef>
                          <a:spcPts val="0"/>
                        </a:spcBef>
                        <a:spcAft>
                          <a:spcPts val="0"/>
                        </a:spcAft>
                      </a:pPr>
                      <a:r>
                        <a:rPr lang="es-ES" sz="1100" u="none" strike="noStrike" dirty="0">
                          <a:effectLst/>
                        </a:rPr>
                        <a:t>10 minutos</a:t>
                      </a:r>
                      <a:endParaRPr lang="es-ES" dirty="0">
                        <a:effectLst/>
                      </a:endParaRPr>
                    </a:p>
                  </a:txBody>
                  <a:tcPr marL="63500" marR="63500" marT="63500" marB="63500"/>
                </a:tc>
                <a:extLst>
                  <a:ext uri="{0D108BD9-81ED-4DB2-BD59-A6C34878D82A}">
                    <a16:rowId xmlns:a16="http://schemas.microsoft.com/office/drawing/2014/main" val="3707436243"/>
                  </a:ext>
                </a:extLst>
              </a:tr>
            </a:tbl>
          </a:graphicData>
        </a:graphic>
      </p:graphicFrame>
      <p:sp>
        <p:nvSpPr>
          <p:cNvPr id="4" name="Slide Number Placeholder 3">
            <a:extLst>
              <a:ext uri="{FF2B5EF4-FFF2-40B4-BE49-F238E27FC236}">
                <a16:creationId xmlns:a16="http://schemas.microsoft.com/office/drawing/2014/main" id="{209BDD14-08B0-E5AB-B55B-0DBC66F1E68E}"/>
              </a:ext>
            </a:extLst>
          </p:cNvPr>
          <p:cNvSpPr>
            <a:spLocks noGrp="1"/>
          </p:cNvSpPr>
          <p:nvPr>
            <p:ph type="sldNum" sz="quarter" idx="11"/>
          </p:nvPr>
        </p:nvSpPr>
        <p:spPr/>
        <p:txBody>
          <a:bodyPr/>
          <a:lstStyle/>
          <a:p>
            <a:fld id="{294A09A9-5501-47C1-A89A-A340965A2BE2}" type="slidenum">
              <a:rPr lang="en-US" smtClean="0"/>
              <a:pPr/>
              <a:t>13</a:t>
            </a:fld>
            <a:endParaRPr lang="en-US"/>
          </a:p>
        </p:txBody>
      </p:sp>
      <p:sp>
        <p:nvSpPr>
          <p:cNvPr id="8" name="CuadroTexto 7">
            <a:extLst>
              <a:ext uri="{FF2B5EF4-FFF2-40B4-BE49-F238E27FC236}">
                <a16:creationId xmlns:a16="http://schemas.microsoft.com/office/drawing/2014/main" id="{86DD36EB-3E79-1E82-6DA5-D22C321F1E12}"/>
              </a:ext>
            </a:extLst>
          </p:cNvPr>
          <p:cNvSpPr txBox="1"/>
          <p:nvPr/>
        </p:nvSpPr>
        <p:spPr>
          <a:xfrm>
            <a:off x="4298042" y="2692400"/>
            <a:ext cx="389527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solidFill>
                  <a:schemeClr val="bg1"/>
                </a:solidFill>
                <a:latin typeface="Arial"/>
                <a:cs typeface="Arial"/>
              </a:rPr>
              <a:t>Tiempos</a:t>
            </a:r>
            <a:r>
              <a:rPr lang="en-US" sz="1400" dirty="0">
                <a:solidFill>
                  <a:schemeClr val="bg1"/>
                </a:solidFill>
                <a:latin typeface="Arial"/>
                <a:cs typeface="Arial"/>
              </a:rPr>
              <a:t> de </a:t>
            </a:r>
            <a:r>
              <a:rPr lang="en-US" sz="1400" err="1">
                <a:solidFill>
                  <a:schemeClr val="bg1"/>
                </a:solidFill>
                <a:latin typeface="Arial"/>
                <a:cs typeface="Arial"/>
              </a:rPr>
              <a:t>cada</a:t>
            </a:r>
            <a:r>
              <a:rPr lang="en-US" sz="1400" dirty="0">
                <a:solidFill>
                  <a:schemeClr val="bg1"/>
                </a:solidFill>
                <a:latin typeface="Arial"/>
                <a:cs typeface="Arial"/>
              </a:rPr>
              <a:t> </a:t>
            </a:r>
            <a:r>
              <a:rPr lang="en-US" sz="1400" err="1">
                <a:solidFill>
                  <a:schemeClr val="bg1"/>
                </a:solidFill>
                <a:latin typeface="Arial"/>
                <a:cs typeface="Arial"/>
              </a:rPr>
              <a:t>sección</a:t>
            </a:r>
            <a:r>
              <a:rPr lang="en-US" sz="1400" dirty="0">
                <a:solidFill>
                  <a:schemeClr val="bg1"/>
                </a:solidFill>
                <a:latin typeface="Arial"/>
                <a:cs typeface="Arial"/>
              </a:rPr>
              <a:t> de las </a:t>
            </a:r>
            <a:r>
              <a:rPr lang="en-US" sz="1400" err="1">
                <a:solidFill>
                  <a:schemeClr val="bg1"/>
                </a:solidFill>
                <a:latin typeface="Arial"/>
                <a:cs typeface="Arial"/>
              </a:rPr>
              <a:t>pruebas</a:t>
            </a:r>
            <a:r>
              <a:rPr lang="en-US" sz="1400" dirty="0">
                <a:solidFill>
                  <a:schemeClr val="bg1"/>
                </a:solidFill>
                <a:latin typeface="Arial"/>
                <a:cs typeface="Arial"/>
              </a:rPr>
              <a:t>.</a:t>
            </a:r>
          </a:p>
          <a:p>
            <a:endParaRPr lang="en-US"/>
          </a:p>
        </p:txBody>
      </p:sp>
    </p:spTree>
    <p:extLst>
      <p:ext uri="{BB962C8B-B14F-4D97-AF65-F5344CB8AC3E}">
        <p14:creationId xmlns:p14="http://schemas.microsoft.com/office/powerpoint/2010/main" val="1527592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9BDD14-08B0-E5AB-B55B-0DBC66F1E68E}"/>
              </a:ext>
            </a:extLst>
          </p:cNvPr>
          <p:cNvSpPr>
            <a:spLocks noGrp="1"/>
          </p:cNvSpPr>
          <p:nvPr>
            <p:ph type="sldNum" sz="quarter" idx="11"/>
          </p:nvPr>
        </p:nvSpPr>
        <p:spPr/>
        <p:txBody>
          <a:bodyPr/>
          <a:lstStyle/>
          <a:p>
            <a:fld id="{294A09A9-5501-47C1-A89A-A340965A2BE2}" type="slidenum">
              <a:rPr lang="en-US" smtClean="0"/>
              <a:pPr/>
              <a:t>14</a:t>
            </a:fld>
            <a:endParaRPr lang="en-US"/>
          </a:p>
        </p:txBody>
      </p:sp>
      <p:sp>
        <p:nvSpPr>
          <p:cNvPr id="9" name="Content Placeholder 2">
            <a:extLst>
              <a:ext uri="{FF2B5EF4-FFF2-40B4-BE49-F238E27FC236}">
                <a16:creationId xmlns:a16="http://schemas.microsoft.com/office/drawing/2014/main" id="{2759FC86-3476-55B0-EF4F-232424B53F97}"/>
              </a:ext>
            </a:extLst>
          </p:cNvPr>
          <p:cNvSpPr txBox="1">
            <a:spLocks/>
          </p:cNvSpPr>
          <p:nvPr/>
        </p:nvSpPr>
        <p:spPr>
          <a:xfrm>
            <a:off x="1020857" y="1589410"/>
            <a:ext cx="10332720" cy="4137514"/>
          </a:xfrm>
          <a:prstGeom prst="rect">
            <a:avLst/>
          </a:prstGeom>
        </p:spPr>
        <p:txBody>
          <a:bodyPr vert="horz" lIns="91440" tIns="45720" rIns="91440" bIns="45720" rtlCol="0" anchor="t">
            <a:noAutofit/>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sz="2400" b="1" dirty="0">
                <a:cs typeface="Segoe UI Light"/>
              </a:rPr>
              <a:t>Instrumentos para obtener información antes y después de la prueba.</a:t>
            </a:r>
            <a:endParaRPr lang="es-ES" sz="2400" dirty="0"/>
          </a:p>
          <a:p>
            <a:pPr marL="0" indent="0" algn="just">
              <a:buNone/>
            </a:pPr>
            <a:endParaRPr lang="es-MX" sz="2000" dirty="0">
              <a:cs typeface="Segoe UI Light"/>
            </a:endParaRPr>
          </a:p>
          <a:p>
            <a:pPr marL="342900" indent="-342900" algn="just"/>
            <a:r>
              <a:rPr lang="es-MX" sz="2000" dirty="0">
                <a:cs typeface="Segoe UI Light"/>
              </a:rPr>
              <a:t>Cuestionario previo a la prueba.</a:t>
            </a:r>
          </a:p>
          <a:p>
            <a:pPr marL="342900" indent="-342900" algn="just"/>
            <a:r>
              <a:rPr lang="es-MX" sz="2000" dirty="0">
                <a:cs typeface="Segoe UI Light"/>
              </a:rPr>
              <a:t>Cuestionario posterior a la prueba.</a:t>
            </a:r>
            <a:endParaRPr lang="en-US" dirty="0"/>
          </a:p>
          <a:p>
            <a:pPr marL="342900" indent="-342900" algn="just"/>
            <a:r>
              <a:rPr lang="es-MX" sz="2000" dirty="0">
                <a:cs typeface="Segoe UI Light"/>
              </a:rPr>
              <a:t>Lista de cotejo para el administrador de la prueba.</a:t>
            </a:r>
          </a:p>
          <a:p>
            <a:pPr marL="342900" indent="-342900" algn="just"/>
            <a:r>
              <a:rPr lang="es-MX" sz="2000" dirty="0">
                <a:cs typeface="Segoe UI Light"/>
              </a:rPr>
              <a:t>Lista de cotejo para el encargado del informe (</a:t>
            </a:r>
            <a:r>
              <a:rPr lang="es-MX" sz="2000" dirty="0" err="1">
                <a:cs typeface="Segoe UI Light"/>
              </a:rPr>
              <a:t>briefer</a:t>
            </a:r>
            <a:r>
              <a:rPr lang="es-MX" sz="2000" dirty="0">
                <a:cs typeface="Segoe UI Light"/>
              </a:rPr>
              <a:t>).</a:t>
            </a:r>
          </a:p>
          <a:p>
            <a:pPr marL="342900" indent="-342900" algn="just"/>
            <a:r>
              <a:rPr lang="es-MX" sz="2000" dirty="0">
                <a:cs typeface="Segoe UI Light"/>
              </a:rPr>
              <a:t>Lista de cotejo para el recolector de datos.</a:t>
            </a:r>
          </a:p>
          <a:p>
            <a:pPr marL="342900" indent="-342900" algn="just"/>
            <a:r>
              <a:rPr lang="es-MX" sz="2000" dirty="0">
                <a:cs typeface="Segoe UI Light"/>
              </a:rPr>
              <a:t>Lista de cotejo para los observadores que tomarán nota.</a:t>
            </a:r>
            <a:endParaRPr lang="en-US" dirty="0"/>
          </a:p>
          <a:p>
            <a:pPr marL="342900" indent="-342900" algn="just"/>
            <a:r>
              <a:rPr lang="es-MX" sz="2000" dirty="0">
                <a:cs typeface="Segoe UI Light"/>
              </a:rPr>
              <a:t>Prueba de usabilidad de la aplicación.</a:t>
            </a:r>
          </a:p>
          <a:p>
            <a:pPr marL="0" indent="0" algn="just">
              <a:buNone/>
            </a:pPr>
            <a:br>
              <a:rPr lang="en-US" dirty="0"/>
            </a:br>
            <a:endParaRPr lang="en-US"/>
          </a:p>
        </p:txBody>
      </p:sp>
    </p:spTree>
    <p:extLst>
      <p:ext uri="{BB962C8B-B14F-4D97-AF65-F5344CB8AC3E}">
        <p14:creationId xmlns:p14="http://schemas.microsoft.com/office/powerpoint/2010/main" val="3645304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sz="4800" b="1" spc="600">
                <a:ln w="28575">
                  <a:noFill/>
                  <a:prstDash val="solid"/>
                </a:ln>
                <a:solidFill>
                  <a:schemeClr val="bg1"/>
                </a:solidFill>
                <a:latin typeface="Tw Cen MT" panose="020B0602020104020603" pitchFamily="34" charset="77"/>
              </a:rPr>
              <a:t>GRACIAS</a:t>
            </a:r>
            <a:endParaRPr lang="en-US"/>
          </a:p>
        </p:txBody>
      </p:sp>
      <p:sp>
        <p:nvSpPr>
          <p:cNvPr id="3" name="TextBox 2">
            <a:extLst>
              <a:ext uri="{FF2B5EF4-FFF2-40B4-BE49-F238E27FC236}">
                <a16:creationId xmlns:a16="http://schemas.microsoft.com/office/drawing/2014/main" id="{5BA1C13B-F82A-2C0C-0534-673F65B6A56C}"/>
              </a:ext>
            </a:extLst>
          </p:cNvPr>
          <p:cNvSpPr txBox="1"/>
          <p:nvPr/>
        </p:nvSpPr>
        <p:spPr>
          <a:xfrm>
            <a:off x="6592824" y="3355758"/>
            <a:ext cx="4601918" cy="646331"/>
          </a:xfrm>
          <a:prstGeom prst="rect">
            <a:avLst/>
          </a:prstGeom>
          <a:noFill/>
        </p:spPr>
        <p:txBody>
          <a:bodyPr wrap="square" rtlCol="0">
            <a:spAutoFit/>
          </a:bodyPr>
          <a:lstStyle/>
          <a:p>
            <a:r>
              <a:rPr lang="es-MX" i="1">
                <a:solidFill>
                  <a:schemeClr val="bg1"/>
                </a:solidFill>
              </a:rPr>
              <a:t>Bibliografía y anexos:</a:t>
            </a:r>
          </a:p>
          <a:p>
            <a:r>
              <a:rPr lang="es-MX" i="1">
                <a:solidFill>
                  <a:schemeClr val="bg1"/>
                </a:solidFill>
              </a:rPr>
              <a:t>https://github.com/EmaRCB/ProyectoIHC.git</a:t>
            </a:r>
          </a:p>
        </p:txBody>
      </p:sp>
    </p:spTree>
    <p:extLst>
      <p:ext uri="{BB962C8B-B14F-4D97-AF65-F5344CB8AC3E}">
        <p14:creationId xmlns:p14="http://schemas.microsoft.com/office/powerpoint/2010/main" val="3133499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57144164-5503-9D11-4F68-81F4CD378333}"/>
              </a:ext>
            </a:extLst>
          </p:cNvPr>
          <p:cNvSpPr>
            <a:spLocks noGrp="1"/>
          </p:cNvSpPr>
          <p:nvPr>
            <p:ph type="title"/>
          </p:nvPr>
        </p:nvSpPr>
        <p:spPr>
          <a:xfrm>
            <a:off x="1656588" y="832104"/>
            <a:ext cx="8878824" cy="1069848"/>
          </a:xfrm>
        </p:spPr>
        <p:txBody>
          <a:bodyPr anchor="b">
            <a:normAutofit/>
          </a:bodyPr>
          <a:lstStyle/>
          <a:p>
            <a:r>
              <a:rPr lang="en-US"/>
              <a:t>CONOCE A NUESTRO EQUIPO</a:t>
            </a:r>
          </a:p>
        </p:txBody>
      </p:sp>
      <p:sp>
        <p:nvSpPr>
          <p:cNvPr id="2" name="Footer Placeholder 1">
            <a:extLst>
              <a:ext uri="{FF2B5EF4-FFF2-40B4-BE49-F238E27FC236}">
                <a16:creationId xmlns:a16="http://schemas.microsoft.com/office/drawing/2014/main" id="{23DFDBA5-4CFB-88D0-C90E-69D151F5BFCA}"/>
              </a:ext>
            </a:extLst>
          </p:cNvPr>
          <p:cNvSpPr>
            <a:spLocks noGrp="1"/>
          </p:cNvSpPr>
          <p:nvPr>
            <p:ph type="ftr" sz="quarter" idx="10"/>
          </p:nvPr>
        </p:nvSpPr>
        <p:spPr>
          <a:xfrm>
            <a:off x="466344" y="6190488"/>
            <a:ext cx="2331720" cy="274320"/>
          </a:xfrm>
        </p:spPr>
        <p:txBody>
          <a:bodyPr anchor="ctr">
            <a:normAutofit/>
          </a:bodyPr>
          <a:lstStyle/>
          <a:p>
            <a:pPr>
              <a:spcAft>
                <a:spcPts val="600"/>
              </a:spcAft>
            </a:pPr>
            <a:r>
              <a:rPr lang="en-US">
                <a:cs typeface="Segoe UI Light"/>
              </a:rPr>
              <a:t>Empathize</a:t>
            </a:r>
          </a:p>
        </p:txBody>
      </p:sp>
      <p:sp>
        <p:nvSpPr>
          <p:cNvPr id="11" name="Slide Number Placeholder 10">
            <a:extLst>
              <a:ext uri="{FF2B5EF4-FFF2-40B4-BE49-F238E27FC236}">
                <a16:creationId xmlns:a16="http://schemas.microsoft.com/office/drawing/2014/main" id="{9816FD90-6ABD-5EA8-0870-E27733B9F685}"/>
              </a:ext>
            </a:extLst>
          </p:cNvPr>
          <p:cNvSpPr>
            <a:spLocks noGrp="1"/>
          </p:cNvSpPr>
          <p:nvPr>
            <p:ph type="sldNum" sz="quarter" idx="11"/>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2</a:t>
            </a:fld>
            <a:endParaRPr lang="en-US"/>
          </a:p>
        </p:txBody>
      </p:sp>
      <p:sp>
        <p:nvSpPr>
          <p:cNvPr id="3" name="Text Placeholder 2">
            <a:extLst>
              <a:ext uri="{FF2B5EF4-FFF2-40B4-BE49-F238E27FC236}">
                <a16:creationId xmlns:a16="http://schemas.microsoft.com/office/drawing/2014/main" id="{CFC225EB-9239-A8F4-48C2-D2E44A245C26}"/>
              </a:ext>
            </a:extLst>
          </p:cNvPr>
          <p:cNvSpPr>
            <a:spLocks noGrp="1"/>
          </p:cNvSpPr>
          <p:nvPr>
            <p:ph type="body" sz="quarter" idx="12"/>
          </p:nvPr>
        </p:nvSpPr>
        <p:spPr>
          <a:xfrm>
            <a:off x="1042524" y="4508648"/>
            <a:ext cx="2468880" cy="365760"/>
          </a:xfrm>
        </p:spPr>
        <p:txBody>
          <a:bodyPr anchor="t">
            <a:normAutofit/>
          </a:bodyPr>
          <a:lstStyle/>
          <a:p>
            <a:pPr>
              <a:spcAft>
                <a:spcPts val="600"/>
              </a:spcAft>
            </a:pPr>
            <a:r>
              <a:rPr lang="en-US"/>
              <a:t>Emanuel Chávez</a:t>
            </a:r>
          </a:p>
        </p:txBody>
      </p:sp>
      <p:sp>
        <p:nvSpPr>
          <p:cNvPr id="5" name="Text Placeholder 4">
            <a:extLst>
              <a:ext uri="{FF2B5EF4-FFF2-40B4-BE49-F238E27FC236}">
                <a16:creationId xmlns:a16="http://schemas.microsoft.com/office/drawing/2014/main" id="{664EAAE3-47A6-DF8C-088B-8353E312893A}"/>
              </a:ext>
            </a:extLst>
          </p:cNvPr>
          <p:cNvSpPr>
            <a:spLocks noGrp="1"/>
          </p:cNvSpPr>
          <p:nvPr>
            <p:ph type="body" sz="quarter" idx="14"/>
          </p:nvPr>
        </p:nvSpPr>
        <p:spPr>
          <a:xfrm>
            <a:off x="3627120" y="4508648"/>
            <a:ext cx="2468880" cy="365760"/>
          </a:xfrm>
        </p:spPr>
        <p:txBody>
          <a:bodyPr anchor="t">
            <a:normAutofit/>
          </a:bodyPr>
          <a:lstStyle/>
          <a:p>
            <a:pPr>
              <a:spcAft>
                <a:spcPts val="600"/>
              </a:spcAft>
            </a:pPr>
            <a:r>
              <a:rPr lang="en-US"/>
              <a:t>Emiliano Valencia</a:t>
            </a:r>
          </a:p>
        </p:txBody>
      </p:sp>
      <p:sp>
        <p:nvSpPr>
          <p:cNvPr id="7" name="Text Placeholder 6">
            <a:extLst>
              <a:ext uri="{FF2B5EF4-FFF2-40B4-BE49-F238E27FC236}">
                <a16:creationId xmlns:a16="http://schemas.microsoft.com/office/drawing/2014/main" id="{24AD9EB9-CF0D-0D70-D541-05E1A813D00F}"/>
              </a:ext>
            </a:extLst>
          </p:cNvPr>
          <p:cNvSpPr>
            <a:spLocks noGrp="1"/>
          </p:cNvSpPr>
          <p:nvPr>
            <p:ph type="body" sz="quarter" idx="16"/>
          </p:nvPr>
        </p:nvSpPr>
        <p:spPr>
          <a:xfrm>
            <a:off x="6096000" y="4508648"/>
            <a:ext cx="2468880" cy="365760"/>
          </a:xfrm>
        </p:spPr>
        <p:txBody>
          <a:bodyPr anchor="t">
            <a:normAutofit/>
          </a:bodyPr>
          <a:lstStyle/>
          <a:p>
            <a:pPr>
              <a:spcAft>
                <a:spcPts val="600"/>
              </a:spcAft>
            </a:pPr>
            <a:r>
              <a:rPr lang="en-US"/>
              <a:t>Jamart Perez</a:t>
            </a:r>
          </a:p>
        </p:txBody>
      </p:sp>
      <p:sp>
        <p:nvSpPr>
          <p:cNvPr id="9" name="Text Placeholder 8">
            <a:extLst>
              <a:ext uri="{FF2B5EF4-FFF2-40B4-BE49-F238E27FC236}">
                <a16:creationId xmlns:a16="http://schemas.microsoft.com/office/drawing/2014/main" id="{22A99FBE-9850-5F5D-04D9-E3A83DEEA928}"/>
              </a:ext>
            </a:extLst>
          </p:cNvPr>
          <p:cNvSpPr>
            <a:spLocks noGrp="1"/>
          </p:cNvSpPr>
          <p:nvPr>
            <p:ph type="body" sz="quarter" idx="18"/>
          </p:nvPr>
        </p:nvSpPr>
        <p:spPr>
          <a:xfrm>
            <a:off x="8724349" y="4508648"/>
            <a:ext cx="2468880" cy="365760"/>
          </a:xfrm>
        </p:spPr>
        <p:txBody>
          <a:bodyPr anchor="t">
            <a:normAutofit/>
          </a:bodyPr>
          <a:lstStyle/>
          <a:p>
            <a:pPr>
              <a:spcAft>
                <a:spcPts val="600"/>
              </a:spcAft>
            </a:pPr>
            <a:r>
              <a:rPr lang="en-US"/>
              <a:t>Becky Zhu</a:t>
            </a:r>
          </a:p>
        </p:txBody>
      </p:sp>
      <p:pic>
        <p:nvPicPr>
          <p:cNvPr id="16" name="Picture Placeholder 15">
            <a:extLst>
              <a:ext uri="{FF2B5EF4-FFF2-40B4-BE49-F238E27FC236}">
                <a16:creationId xmlns:a16="http://schemas.microsoft.com/office/drawing/2014/main" id="{675FEA7C-5201-0219-EAA4-51C8A3B8185E}"/>
              </a:ext>
            </a:extLst>
          </p:cNvPr>
          <p:cNvPicPr>
            <a:picLocks noGrp="1" noChangeAspect="1"/>
          </p:cNvPicPr>
          <p:nvPr>
            <p:ph type="pic" sz="quarter" idx="20"/>
          </p:nvPr>
        </p:nvPicPr>
        <p:blipFill rotWithShape="1">
          <a:blip r:embed="rId2"/>
          <a:srcRect r="-6" b="-6"/>
          <a:stretch/>
        </p:blipFill>
        <p:spPr>
          <a:xfrm>
            <a:off x="1399285" y="2505584"/>
            <a:ext cx="1746504" cy="1746504"/>
          </a:xfrm>
          <a:noFill/>
        </p:spPr>
      </p:pic>
      <p:pic>
        <p:nvPicPr>
          <p:cNvPr id="18" name="Picture Placeholder 17">
            <a:extLst>
              <a:ext uri="{FF2B5EF4-FFF2-40B4-BE49-F238E27FC236}">
                <a16:creationId xmlns:a16="http://schemas.microsoft.com/office/drawing/2014/main" id="{F4608F53-148D-4D2F-6672-8A90E230C68A}"/>
              </a:ext>
            </a:extLst>
          </p:cNvPr>
          <p:cNvPicPr>
            <a:picLocks noGrp="1" noChangeAspect="1"/>
          </p:cNvPicPr>
          <p:nvPr>
            <p:ph type="pic" sz="quarter" idx="21"/>
          </p:nvPr>
        </p:nvPicPr>
        <p:blipFill rotWithShape="1">
          <a:blip r:embed="rId3"/>
          <a:srcRect t="8750" r="5" b="16255"/>
          <a:stretch/>
        </p:blipFill>
        <p:spPr>
          <a:xfrm>
            <a:off x="3946787" y="2505584"/>
            <a:ext cx="1746504" cy="1746504"/>
          </a:xfrm>
          <a:noFill/>
        </p:spPr>
      </p:pic>
      <p:pic>
        <p:nvPicPr>
          <p:cNvPr id="17" name="Picture Placeholder 16">
            <a:extLst>
              <a:ext uri="{FF2B5EF4-FFF2-40B4-BE49-F238E27FC236}">
                <a16:creationId xmlns:a16="http://schemas.microsoft.com/office/drawing/2014/main" id="{8B1E138F-E5F8-7188-0E7F-C61CC315F3CA}"/>
              </a:ext>
            </a:extLst>
          </p:cNvPr>
          <p:cNvPicPr>
            <a:picLocks noGrp="1" noChangeAspect="1"/>
          </p:cNvPicPr>
          <p:nvPr>
            <p:ph type="pic" sz="quarter" idx="22"/>
          </p:nvPr>
        </p:nvPicPr>
        <p:blipFill rotWithShape="1">
          <a:blip r:embed="rId4"/>
          <a:srcRect l="3250" r="999" b="-1"/>
          <a:stretch/>
        </p:blipFill>
        <p:spPr>
          <a:xfrm>
            <a:off x="6498717" y="2505584"/>
            <a:ext cx="1746504" cy="1746504"/>
          </a:xfrm>
          <a:noFill/>
        </p:spPr>
      </p:pic>
      <p:pic>
        <p:nvPicPr>
          <p:cNvPr id="19" name="Picture Placeholder 18">
            <a:extLst>
              <a:ext uri="{FF2B5EF4-FFF2-40B4-BE49-F238E27FC236}">
                <a16:creationId xmlns:a16="http://schemas.microsoft.com/office/drawing/2014/main" id="{34C21939-A4DB-0F96-83D8-AD8FFB45359F}"/>
              </a:ext>
            </a:extLst>
          </p:cNvPr>
          <p:cNvPicPr>
            <a:picLocks noGrp="1" noChangeAspect="1"/>
          </p:cNvPicPr>
          <p:nvPr>
            <p:ph type="pic" sz="quarter" idx="23"/>
          </p:nvPr>
        </p:nvPicPr>
        <p:blipFill rotWithShape="1">
          <a:blip r:embed="rId5"/>
          <a:srcRect t="12999" r="5" b="12005"/>
          <a:stretch/>
        </p:blipFill>
        <p:spPr>
          <a:xfrm>
            <a:off x="9085537" y="2505584"/>
            <a:ext cx="1746504" cy="1746504"/>
          </a:xfrm>
          <a:noFill/>
        </p:spPr>
      </p:pic>
    </p:spTree>
    <p:extLst>
      <p:ext uri="{BB962C8B-B14F-4D97-AF65-F5344CB8AC3E}">
        <p14:creationId xmlns:p14="http://schemas.microsoft.com/office/powerpoint/2010/main" val="1579562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D4FE-02E8-51AB-1759-70770DB8953C}"/>
              </a:ext>
            </a:extLst>
          </p:cNvPr>
          <p:cNvSpPr>
            <a:spLocks noGrp="1"/>
          </p:cNvSpPr>
          <p:nvPr>
            <p:ph type="title"/>
          </p:nvPr>
        </p:nvSpPr>
        <p:spPr/>
        <p:txBody>
          <a:bodyPr/>
          <a:lstStyle/>
          <a:p>
            <a:r>
              <a:rPr lang="es-MX"/>
              <a:t>RESUMEN DE AVANCES:</a:t>
            </a:r>
            <a:br>
              <a:rPr lang="es-MX"/>
            </a:br>
            <a:r>
              <a:rPr lang="es-MX" sz="2400"/>
              <a:t>cambios significativos</a:t>
            </a:r>
            <a:endParaRPr lang="es-MX"/>
          </a:p>
        </p:txBody>
      </p:sp>
      <p:sp>
        <p:nvSpPr>
          <p:cNvPr id="3" name="Content Placeholder 2">
            <a:extLst>
              <a:ext uri="{FF2B5EF4-FFF2-40B4-BE49-F238E27FC236}">
                <a16:creationId xmlns:a16="http://schemas.microsoft.com/office/drawing/2014/main" id="{DF87A9BA-949C-6CA4-245E-F04EE386C90F}"/>
              </a:ext>
            </a:extLst>
          </p:cNvPr>
          <p:cNvSpPr>
            <a:spLocks noGrp="1"/>
          </p:cNvSpPr>
          <p:nvPr>
            <p:ph idx="1"/>
          </p:nvPr>
        </p:nvSpPr>
        <p:spPr/>
        <p:txBody>
          <a:bodyPr/>
          <a:lstStyle/>
          <a:p>
            <a:pPr marL="0" indent="0">
              <a:buNone/>
            </a:pPr>
            <a:r>
              <a:rPr lang="es-MX" sz="2000"/>
              <a:t>Entre la primera entrega y la segunda entrega, principalmente cambiamos la persona y los escenarios. Debido a que en esta entrega ya tenemos una idea realista de como funcionará nuestra aplicación, decidimos darle un mejor enfoque a nuestros escenarios para entender cómo el usuario realizará ciertas acciones. De igual manera, se analizó mediante herramientas como </a:t>
            </a:r>
            <a:r>
              <a:rPr lang="es-MX" sz="2000" err="1"/>
              <a:t>Cogtool</a:t>
            </a:r>
            <a:r>
              <a:rPr lang="es-MX" sz="2000"/>
              <a:t> la eficiencia del prototipo.</a:t>
            </a:r>
          </a:p>
        </p:txBody>
      </p:sp>
      <p:sp>
        <p:nvSpPr>
          <p:cNvPr id="4" name="Slide Number Placeholder 3">
            <a:extLst>
              <a:ext uri="{FF2B5EF4-FFF2-40B4-BE49-F238E27FC236}">
                <a16:creationId xmlns:a16="http://schemas.microsoft.com/office/drawing/2014/main" id="{B0A66A19-6048-9C47-1FAC-6E3AC2751C48}"/>
              </a:ext>
            </a:extLst>
          </p:cNvPr>
          <p:cNvSpPr>
            <a:spLocks noGrp="1"/>
          </p:cNvSpPr>
          <p:nvPr>
            <p:ph type="sldNum" sz="quarter" idx="11"/>
          </p:nvPr>
        </p:nvSpPr>
        <p:spPr/>
        <p:txBody>
          <a:bodyPr/>
          <a:lstStyle/>
          <a:p>
            <a:fld id="{294A09A9-5501-47C1-A89A-A340965A2BE2}" type="slidenum">
              <a:rPr lang="en-US" smtClean="0"/>
              <a:pPr/>
              <a:t>3</a:t>
            </a:fld>
            <a:endParaRPr lang="en-US"/>
          </a:p>
        </p:txBody>
      </p:sp>
      <p:sp>
        <p:nvSpPr>
          <p:cNvPr id="5" name="Footer Placeholder 4">
            <a:extLst>
              <a:ext uri="{FF2B5EF4-FFF2-40B4-BE49-F238E27FC236}">
                <a16:creationId xmlns:a16="http://schemas.microsoft.com/office/drawing/2014/main" id="{6D6501F5-32D0-A69E-99E7-341E5C0AE746}"/>
              </a:ext>
            </a:extLst>
          </p:cNvPr>
          <p:cNvSpPr>
            <a:spLocks noGrp="1"/>
          </p:cNvSpPr>
          <p:nvPr>
            <p:ph type="ftr" sz="quarter" idx="10"/>
          </p:nvPr>
        </p:nvSpPr>
        <p:spPr>
          <a:xfrm>
            <a:off x="1654121" y="3770975"/>
            <a:ext cx="2331720" cy="274320"/>
          </a:xfrm>
        </p:spPr>
        <p:txBody>
          <a:bodyPr/>
          <a:lstStyle/>
          <a:p>
            <a:pPr algn="ctr"/>
            <a:r>
              <a:rPr lang="es-AR"/>
              <a:t>Antiguo escenario:</a:t>
            </a:r>
          </a:p>
        </p:txBody>
      </p:sp>
      <p:pic>
        <p:nvPicPr>
          <p:cNvPr id="6" name="Picture 5">
            <a:extLst>
              <a:ext uri="{FF2B5EF4-FFF2-40B4-BE49-F238E27FC236}">
                <a16:creationId xmlns:a16="http://schemas.microsoft.com/office/drawing/2014/main" id="{98FE9EB5-1BEB-C199-4D97-4CBC83D79C87}"/>
              </a:ext>
            </a:extLst>
          </p:cNvPr>
          <p:cNvPicPr>
            <a:picLocks noChangeAspect="1"/>
          </p:cNvPicPr>
          <p:nvPr/>
        </p:nvPicPr>
        <p:blipFill>
          <a:blip r:embed="rId2"/>
          <a:stretch>
            <a:fillRect/>
          </a:stretch>
        </p:blipFill>
        <p:spPr>
          <a:xfrm>
            <a:off x="1241245" y="4045295"/>
            <a:ext cx="4119015" cy="2026321"/>
          </a:xfrm>
          <a:prstGeom prst="rect">
            <a:avLst/>
          </a:prstGeom>
        </p:spPr>
      </p:pic>
      <p:pic>
        <p:nvPicPr>
          <p:cNvPr id="7" name="Picture 6">
            <a:extLst>
              <a:ext uri="{FF2B5EF4-FFF2-40B4-BE49-F238E27FC236}">
                <a16:creationId xmlns:a16="http://schemas.microsoft.com/office/drawing/2014/main" id="{6CEBEB5F-DF57-2F5A-552D-E479EA1A378C}"/>
              </a:ext>
            </a:extLst>
          </p:cNvPr>
          <p:cNvPicPr>
            <a:picLocks noChangeAspect="1"/>
          </p:cNvPicPr>
          <p:nvPr/>
        </p:nvPicPr>
        <p:blipFill>
          <a:blip r:embed="rId3"/>
          <a:stretch>
            <a:fillRect/>
          </a:stretch>
        </p:blipFill>
        <p:spPr>
          <a:xfrm>
            <a:off x="6972693" y="4045295"/>
            <a:ext cx="3828602" cy="2026321"/>
          </a:xfrm>
          <a:prstGeom prst="rect">
            <a:avLst/>
          </a:prstGeom>
        </p:spPr>
      </p:pic>
      <p:sp>
        <p:nvSpPr>
          <p:cNvPr id="8" name="Footer Placeholder 4">
            <a:extLst>
              <a:ext uri="{FF2B5EF4-FFF2-40B4-BE49-F238E27FC236}">
                <a16:creationId xmlns:a16="http://schemas.microsoft.com/office/drawing/2014/main" id="{1C8FA10E-AFA6-4182-A1D0-911CD9CB482A}"/>
              </a:ext>
            </a:extLst>
          </p:cNvPr>
          <p:cNvSpPr txBox="1">
            <a:spLocks/>
          </p:cNvSpPr>
          <p:nvPr/>
        </p:nvSpPr>
        <p:spPr>
          <a:xfrm>
            <a:off x="7877383" y="3734399"/>
            <a:ext cx="2331720" cy="27432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b="0" i="0" kern="1200">
                <a:solidFill>
                  <a:schemeClr val="bg1"/>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AR"/>
              <a:t>Resumen del nuevo escenario:</a:t>
            </a:r>
          </a:p>
        </p:txBody>
      </p:sp>
    </p:spTree>
    <p:extLst>
      <p:ext uri="{BB962C8B-B14F-4D97-AF65-F5344CB8AC3E}">
        <p14:creationId xmlns:p14="http://schemas.microsoft.com/office/powerpoint/2010/main" val="2008702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D4FE-02E8-51AB-1759-70770DB8953C}"/>
              </a:ext>
            </a:extLst>
          </p:cNvPr>
          <p:cNvSpPr>
            <a:spLocks noGrp="1"/>
          </p:cNvSpPr>
          <p:nvPr>
            <p:ph type="title"/>
          </p:nvPr>
        </p:nvSpPr>
        <p:spPr/>
        <p:txBody>
          <a:bodyPr/>
          <a:lstStyle/>
          <a:p>
            <a:r>
              <a:rPr lang="es-MX"/>
              <a:t>RESUMEN DE AVANCES:</a:t>
            </a:r>
            <a:br>
              <a:rPr lang="es-MX"/>
            </a:br>
            <a:r>
              <a:rPr lang="es-MX" sz="2400"/>
              <a:t>MODIFICACIÓN DE REQUISITOS</a:t>
            </a:r>
            <a:endParaRPr lang="es-MX"/>
          </a:p>
        </p:txBody>
      </p:sp>
      <p:sp>
        <p:nvSpPr>
          <p:cNvPr id="3" name="Content Placeholder 2">
            <a:extLst>
              <a:ext uri="{FF2B5EF4-FFF2-40B4-BE49-F238E27FC236}">
                <a16:creationId xmlns:a16="http://schemas.microsoft.com/office/drawing/2014/main" id="{DF87A9BA-949C-6CA4-245E-F04EE386C90F}"/>
              </a:ext>
            </a:extLst>
          </p:cNvPr>
          <p:cNvSpPr>
            <a:spLocks noGrp="1"/>
          </p:cNvSpPr>
          <p:nvPr>
            <p:ph idx="1"/>
          </p:nvPr>
        </p:nvSpPr>
        <p:spPr/>
        <p:txBody>
          <a:bodyPr/>
          <a:lstStyle/>
          <a:p>
            <a:pPr marL="0" indent="0" algn="just">
              <a:buNone/>
            </a:pPr>
            <a:r>
              <a:rPr lang="es-MX" sz="2000"/>
              <a:t>En cuanto a los requisitos, se hizo una pequeña modificación: se eliminó el requisito “Programación de citas”, ya que se considera que esta funcionalidad no será necesaria en la aplicación. El objetivo de este requisito era que los usuarios puedan programar una cita a futuro con uno de los psicólogos, sin embargo, el objetivo inicial de la aplicación busca que los usuarios puedan contactar a un psicólogo en cualquier momento, por lo tanto, consideramos este requisito como innecesario.</a:t>
            </a:r>
          </a:p>
        </p:txBody>
      </p:sp>
      <p:sp>
        <p:nvSpPr>
          <p:cNvPr id="4" name="Slide Number Placeholder 3">
            <a:extLst>
              <a:ext uri="{FF2B5EF4-FFF2-40B4-BE49-F238E27FC236}">
                <a16:creationId xmlns:a16="http://schemas.microsoft.com/office/drawing/2014/main" id="{B0A66A19-6048-9C47-1FAC-6E3AC2751C48}"/>
              </a:ext>
            </a:extLst>
          </p:cNvPr>
          <p:cNvSpPr>
            <a:spLocks noGrp="1"/>
          </p:cNvSpPr>
          <p:nvPr>
            <p:ph type="sldNum" sz="quarter" idx="11"/>
          </p:nvPr>
        </p:nvSpPr>
        <p:spPr/>
        <p:txBody>
          <a:bodyPr/>
          <a:lstStyle/>
          <a:p>
            <a:fld id="{294A09A9-5501-47C1-A89A-A340965A2BE2}" type="slidenum">
              <a:rPr lang="en-US" smtClean="0"/>
              <a:pPr/>
              <a:t>4</a:t>
            </a:fld>
            <a:endParaRPr lang="en-US"/>
          </a:p>
        </p:txBody>
      </p:sp>
      <p:sp>
        <p:nvSpPr>
          <p:cNvPr id="5" name="Footer Placeholder 4">
            <a:extLst>
              <a:ext uri="{FF2B5EF4-FFF2-40B4-BE49-F238E27FC236}">
                <a16:creationId xmlns:a16="http://schemas.microsoft.com/office/drawing/2014/main" id="{6D6501F5-32D0-A69E-99E7-341E5C0AE746}"/>
              </a:ext>
            </a:extLst>
          </p:cNvPr>
          <p:cNvSpPr>
            <a:spLocks noGrp="1"/>
          </p:cNvSpPr>
          <p:nvPr>
            <p:ph type="ftr" sz="quarter" idx="10"/>
          </p:nvPr>
        </p:nvSpPr>
        <p:spPr>
          <a:xfrm>
            <a:off x="2163169" y="4176328"/>
            <a:ext cx="2331720" cy="274320"/>
          </a:xfrm>
        </p:spPr>
        <p:txBody>
          <a:bodyPr/>
          <a:lstStyle/>
          <a:p>
            <a:pPr algn="ctr"/>
            <a:r>
              <a:rPr lang="es-AR" sz="1400"/>
              <a:t>Requisito eliminado:</a:t>
            </a:r>
          </a:p>
        </p:txBody>
      </p:sp>
      <p:sp>
        <p:nvSpPr>
          <p:cNvPr id="9" name="AutoShape 2">
            <a:extLst>
              <a:ext uri="{FF2B5EF4-FFF2-40B4-BE49-F238E27FC236}">
                <a16:creationId xmlns:a16="http://schemas.microsoft.com/office/drawing/2014/main" id="{D4C26F69-CF0A-A026-5C52-3D9DD71D96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1" name="Picture 10">
            <a:extLst>
              <a:ext uri="{FF2B5EF4-FFF2-40B4-BE49-F238E27FC236}">
                <a16:creationId xmlns:a16="http://schemas.microsoft.com/office/drawing/2014/main" id="{8FA02295-65CA-B953-D66E-4D2B4452EFB5}"/>
              </a:ext>
            </a:extLst>
          </p:cNvPr>
          <p:cNvPicPr>
            <a:picLocks noChangeAspect="1"/>
          </p:cNvPicPr>
          <p:nvPr/>
        </p:nvPicPr>
        <p:blipFill>
          <a:blip r:embed="rId2"/>
          <a:stretch>
            <a:fillRect/>
          </a:stretch>
        </p:blipFill>
        <p:spPr>
          <a:xfrm>
            <a:off x="2332299" y="4447172"/>
            <a:ext cx="6867525" cy="857250"/>
          </a:xfrm>
          <a:prstGeom prst="rect">
            <a:avLst/>
          </a:prstGeom>
        </p:spPr>
      </p:pic>
    </p:spTree>
    <p:extLst>
      <p:ext uri="{BB962C8B-B14F-4D97-AF65-F5344CB8AC3E}">
        <p14:creationId xmlns:p14="http://schemas.microsoft.com/office/powerpoint/2010/main" val="170481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9BCD2-02B6-3CDC-8493-5210ADD423B7}"/>
              </a:ext>
            </a:extLst>
          </p:cNvPr>
          <p:cNvSpPr>
            <a:spLocks noGrp="1"/>
          </p:cNvSpPr>
          <p:nvPr>
            <p:ph type="title"/>
          </p:nvPr>
        </p:nvSpPr>
        <p:spPr>
          <a:xfrm>
            <a:off x="863307" y="315494"/>
            <a:ext cx="10881360" cy="1069848"/>
          </a:xfrm>
        </p:spPr>
        <p:txBody>
          <a:bodyPr/>
          <a:lstStyle/>
          <a:p>
            <a:r>
              <a:rPr lang="es-MX"/>
              <a:t>DOCUMENTOS DE REQUISITOS</a:t>
            </a:r>
          </a:p>
        </p:txBody>
      </p:sp>
      <p:sp>
        <p:nvSpPr>
          <p:cNvPr id="4" name="Slide Number Placeholder 3">
            <a:extLst>
              <a:ext uri="{FF2B5EF4-FFF2-40B4-BE49-F238E27FC236}">
                <a16:creationId xmlns:a16="http://schemas.microsoft.com/office/drawing/2014/main" id="{8B056DCD-7D55-A2EC-0962-85B336EE4205}"/>
              </a:ext>
            </a:extLst>
          </p:cNvPr>
          <p:cNvSpPr>
            <a:spLocks noGrp="1"/>
          </p:cNvSpPr>
          <p:nvPr>
            <p:ph type="sldNum" sz="quarter" idx="11"/>
          </p:nvPr>
        </p:nvSpPr>
        <p:spPr/>
        <p:txBody>
          <a:bodyPr/>
          <a:lstStyle/>
          <a:p>
            <a:fld id="{294A09A9-5501-47C1-A89A-A340965A2BE2}" type="slidenum">
              <a:rPr lang="en-US" smtClean="0"/>
              <a:pPr/>
              <a:t>5</a:t>
            </a:fld>
            <a:endParaRPr lang="en-US"/>
          </a:p>
        </p:txBody>
      </p:sp>
      <p:pic>
        <p:nvPicPr>
          <p:cNvPr id="6" name="Imagen 6" descr="Diagrama&#10;&#10;Descripción generada automáticamente">
            <a:extLst>
              <a:ext uri="{FF2B5EF4-FFF2-40B4-BE49-F238E27FC236}">
                <a16:creationId xmlns:a16="http://schemas.microsoft.com/office/drawing/2014/main" id="{AFC60E75-4EA7-16AE-F6EC-4B318C8F476F}"/>
              </a:ext>
            </a:extLst>
          </p:cNvPr>
          <p:cNvPicPr>
            <a:picLocks noChangeAspect="1"/>
          </p:cNvPicPr>
          <p:nvPr/>
        </p:nvPicPr>
        <p:blipFill>
          <a:blip r:embed="rId2"/>
          <a:stretch>
            <a:fillRect/>
          </a:stretch>
        </p:blipFill>
        <p:spPr>
          <a:xfrm>
            <a:off x="2993756" y="1855448"/>
            <a:ext cx="6217402" cy="4464460"/>
          </a:xfrm>
          <a:prstGeom prst="rect">
            <a:avLst/>
          </a:prstGeom>
        </p:spPr>
      </p:pic>
    </p:spTree>
    <p:extLst>
      <p:ext uri="{BB962C8B-B14F-4D97-AF65-F5344CB8AC3E}">
        <p14:creationId xmlns:p14="http://schemas.microsoft.com/office/powerpoint/2010/main" val="272251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C50A-44D8-8B46-B8F1-DC1B0088CF50}"/>
              </a:ext>
            </a:extLst>
          </p:cNvPr>
          <p:cNvSpPr>
            <a:spLocks noGrp="1"/>
          </p:cNvSpPr>
          <p:nvPr>
            <p:ph type="title"/>
          </p:nvPr>
        </p:nvSpPr>
        <p:spPr/>
        <p:txBody>
          <a:bodyPr/>
          <a:lstStyle/>
          <a:p>
            <a:r>
              <a:rPr lang="es-MX"/>
              <a:t>requerimientos</a:t>
            </a:r>
          </a:p>
        </p:txBody>
      </p:sp>
      <p:sp>
        <p:nvSpPr>
          <p:cNvPr id="3" name="Text Placeholder 2">
            <a:extLst>
              <a:ext uri="{FF2B5EF4-FFF2-40B4-BE49-F238E27FC236}">
                <a16:creationId xmlns:a16="http://schemas.microsoft.com/office/drawing/2014/main" id="{8D62695E-E331-75D3-1D2E-6FAC4254FEE0}"/>
              </a:ext>
            </a:extLst>
          </p:cNvPr>
          <p:cNvSpPr>
            <a:spLocks noGrp="1"/>
          </p:cNvSpPr>
          <p:nvPr>
            <p:ph type="body" idx="1"/>
          </p:nvPr>
        </p:nvSpPr>
        <p:spPr/>
        <p:txBody>
          <a:bodyPr/>
          <a:lstStyle/>
          <a:p>
            <a:r>
              <a:rPr lang="es-MX">
                <a:cs typeface="Segoe UI"/>
              </a:rPr>
              <a:t>Funcionales</a:t>
            </a:r>
            <a:endParaRPr lang="es-MX"/>
          </a:p>
        </p:txBody>
      </p:sp>
      <p:sp>
        <p:nvSpPr>
          <p:cNvPr id="4" name="Content Placeholder 3">
            <a:extLst>
              <a:ext uri="{FF2B5EF4-FFF2-40B4-BE49-F238E27FC236}">
                <a16:creationId xmlns:a16="http://schemas.microsoft.com/office/drawing/2014/main" id="{D76644E5-697B-2023-6C4C-EFD6219894BA}"/>
              </a:ext>
            </a:extLst>
          </p:cNvPr>
          <p:cNvSpPr>
            <a:spLocks noGrp="1"/>
          </p:cNvSpPr>
          <p:nvPr>
            <p:ph sz="half" idx="2"/>
          </p:nvPr>
        </p:nvSpPr>
        <p:spPr>
          <a:xfrm>
            <a:off x="1536192" y="2714446"/>
            <a:ext cx="3621024" cy="3311852"/>
          </a:xfrm>
        </p:spPr>
        <p:txBody>
          <a:bodyPr vert="horz" lIns="91440" tIns="45720" rIns="91440" bIns="45720" rtlCol="0" anchor="t">
            <a:noAutofit/>
          </a:bodyPr>
          <a:lstStyle/>
          <a:p>
            <a:r>
              <a:rPr lang="es-MX">
                <a:cs typeface="Segoe UI"/>
              </a:rPr>
              <a:t>Alta y baja de usuarios</a:t>
            </a:r>
          </a:p>
          <a:p>
            <a:r>
              <a:rPr lang="es-MX">
                <a:cs typeface="Segoe UI"/>
              </a:rPr>
              <a:t>Creación de diarios</a:t>
            </a:r>
          </a:p>
          <a:p>
            <a:r>
              <a:rPr lang="es-MX">
                <a:cs typeface="Segoe UI"/>
              </a:rPr>
              <a:t>Conexión con psicólogos y otros usuarios</a:t>
            </a:r>
          </a:p>
          <a:p>
            <a:r>
              <a:rPr lang="es-MX">
                <a:cs typeface="Segoe UI"/>
              </a:rPr>
              <a:t>Confidencialidad de datos del usuario.</a:t>
            </a:r>
          </a:p>
          <a:p>
            <a:r>
              <a:rPr lang="es-MX">
                <a:cs typeface="Segoe UI"/>
              </a:rPr>
              <a:t>Análisis de datos del usuario.</a:t>
            </a:r>
          </a:p>
          <a:p>
            <a:r>
              <a:rPr lang="es-MX">
                <a:cs typeface="Segoe UI"/>
              </a:rPr>
              <a:t>Mensajería en tiempo real</a:t>
            </a:r>
          </a:p>
        </p:txBody>
      </p:sp>
      <p:sp>
        <p:nvSpPr>
          <p:cNvPr id="5" name="Text Placeholder 4">
            <a:extLst>
              <a:ext uri="{FF2B5EF4-FFF2-40B4-BE49-F238E27FC236}">
                <a16:creationId xmlns:a16="http://schemas.microsoft.com/office/drawing/2014/main" id="{8C5A95AE-A42B-7CC9-859E-78FFEE475377}"/>
              </a:ext>
            </a:extLst>
          </p:cNvPr>
          <p:cNvSpPr>
            <a:spLocks noGrp="1"/>
          </p:cNvSpPr>
          <p:nvPr>
            <p:ph type="body" sz="quarter" idx="3"/>
          </p:nvPr>
        </p:nvSpPr>
        <p:spPr/>
        <p:txBody>
          <a:bodyPr/>
          <a:lstStyle/>
          <a:p>
            <a:r>
              <a:rPr lang="es-MX">
                <a:cs typeface="Segoe UI"/>
              </a:rPr>
              <a:t>No funcionales</a:t>
            </a:r>
            <a:endParaRPr lang="es-MX"/>
          </a:p>
        </p:txBody>
      </p:sp>
      <p:sp>
        <p:nvSpPr>
          <p:cNvPr id="6" name="Content Placeholder 5">
            <a:extLst>
              <a:ext uri="{FF2B5EF4-FFF2-40B4-BE49-F238E27FC236}">
                <a16:creationId xmlns:a16="http://schemas.microsoft.com/office/drawing/2014/main" id="{0FB83359-67C7-D2FE-477A-AD1FBB6A7E0F}"/>
              </a:ext>
            </a:extLst>
          </p:cNvPr>
          <p:cNvSpPr>
            <a:spLocks noGrp="1"/>
          </p:cNvSpPr>
          <p:nvPr>
            <p:ph sz="quarter" idx="4"/>
          </p:nvPr>
        </p:nvSpPr>
        <p:spPr/>
        <p:txBody>
          <a:bodyPr vert="horz" lIns="91440" tIns="45720" rIns="91440" bIns="45720" rtlCol="0" anchor="t">
            <a:noAutofit/>
          </a:bodyPr>
          <a:lstStyle/>
          <a:p>
            <a:r>
              <a:rPr lang="es-MX">
                <a:cs typeface="Segoe UI"/>
              </a:rPr>
              <a:t>Compatibilidad con diferentes dispositivos.</a:t>
            </a:r>
          </a:p>
          <a:p>
            <a:r>
              <a:rPr lang="es-MX">
                <a:cs typeface="Segoe UI"/>
              </a:rPr>
              <a:t>Disponibilidad de la aplicación.</a:t>
            </a:r>
            <a:endParaRPr lang="es-MX"/>
          </a:p>
          <a:p>
            <a:r>
              <a:rPr lang="es-MX">
                <a:cs typeface="Segoe UI"/>
              </a:rPr>
              <a:t>simplicidad en su uso.</a:t>
            </a:r>
            <a:endParaRPr lang="es-MX"/>
          </a:p>
          <a:p>
            <a:r>
              <a:rPr lang="es-MX">
                <a:cs typeface="Segoe UI"/>
              </a:rPr>
              <a:t>Rendimiento en las respuestas rápidas.</a:t>
            </a:r>
            <a:endParaRPr lang="es-MX"/>
          </a:p>
          <a:p>
            <a:endParaRPr lang="es-MX"/>
          </a:p>
        </p:txBody>
      </p:sp>
      <p:sp>
        <p:nvSpPr>
          <p:cNvPr id="8" name="Slide Number Placeholder 7">
            <a:extLst>
              <a:ext uri="{FF2B5EF4-FFF2-40B4-BE49-F238E27FC236}">
                <a16:creationId xmlns:a16="http://schemas.microsoft.com/office/drawing/2014/main" id="{81EC5ABE-A2AD-D74F-F425-3472E5B96444}"/>
              </a:ext>
            </a:extLst>
          </p:cNvPr>
          <p:cNvSpPr>
            <a:spLocks noGrp="1"/>
          </p:cNvSpPr>
          <p:nvPr>
            <p:ph type="sldNum" sz="quarter" idx="12"/>
          </p:nvPr>
        </p:nvSpPr>
        <p:spPr/>
        <p:txBody>
          <a:bodyPr/>
          <a:lstStyle/>
          <a:p>
            <a:fld id="{294A09A9-5501-47C1-A89A-A340965A2BE2}" type="slidenum">
              <a:rPr lang="en-US" smtClean="0"/>
              <a:t>6</a:t>
            </a:fld>
            <a:endParaRPr lang="en-US"/>
          </a:p>
        </p:txBody>
      </p:sp>
    </p:spTree>
    <p:extLst>
      <p:ext uri="{BB962C8B-B14F-4D97-AF65-F5344CB8AC3E}">
        <p14:creationId xmlns:p14="http://schemas.microsoft.com/office/powerpoint/2010/main" val="2922417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1DC0338-E467-2006-BA3F-413DCEB4EFC8}"/>
              </a:ext>
            </a:extLst>
          </p:cNvPr>
          <p:cNvPicPr>
            <a:picLocks noChangeAspect="1"/>
          </p:cNvPicPr>
          <p:nvPr/>
        </p:nvPicPr>
        <p:blipFill>
          <a:blip r:embed="rId2"/>
          <a:stretch>
            <a:fillRect/>
          </a:stretch>
        </p:blipFill>
        <p:spPr>
          <a:xfrm>
            <a:off x="8493609" y="1901952"/>
            <a:ext cx="2137229" cy="3945118"/>
          </a:xfrm>
          <a:prstGeom prst="rect">
            <a:avLst/>
          </a:prstGeom>
        </p:spPr>
      </p:pic>
      <p:sp>
        <p:nvSpPr>
          <p:cNvPr id="2" name="Title 1">
            <a:extLst>
              <a:ext uri="{FF2B5EF4-FFF2-40B4-BE49-F238E27FC236}">
                <a16:creationId xmlns:a16="http://schemas.microsoft.com/office/drawing/2014/main" id="{E4512695-6353-F141-AA28-FC6593871A16}"/>
              </a:ext>
            </a:extLst>
          </p:cNvPr>
          <p:cNvSpPr>
            <a:spLocks noGrp="1"/>
          </p:cNvSpPr>
          <p:nvPr>
            <p:ph type="title"/>
          </p:nvPr>
        </p:nvSpPr>
        <p:spPr>
          <a:xfrm>
            <a:off x="850392" y="832104"/>
            <a:ext cx="10881360" cy="657331"/>
          </a:xfrm>
        </p:spPr>
        <p:txBody>
          <a:bodyPr/>
          <a:lstStyle/>
          <a:p>
            <a:r>
              <a:rPr lang="es-MX"/>
              <a:t>PROTOTIPOS</a:t>
            </a:r>
          </a:p>
        </p:txBody>
      </p:sp>
      <p:sp>
        <p:nvSpPr>
          <p:cNvPr id="4" name="Slide Number Placeholder 3">
            <a:extLst>
              <a:ext uri="{FF2B5EF4-FFF2-40B4-BE49-F238E27FC236}">
                <a16:creationId xmlns:a16="http://schemas.microsoft.com/office/drawing/2014/main" id="{209BDD14-08B0-E5AB-B55B-0DBC66F1E68E}"/>
              </a:ext>
            </a:extLst>
          </p:cNvPr>
          <p:cNvSpPr>
            <a:spLocks noGrp="1"/>
          </p:cNvSpPr>
          <p:nvPr>
            <p:ph type="sldNum" sz="quarter" idx="11"/>
          </p:nvPr>
        </p:nvSpPr>
        <p:spPr/>
        <p:txBody>
          <a:bodyPr/>
          <a:lstStyle/>
          <a:p>
            <a:fld id="{294A09A9-5501-47C1-A89A-A340965A2BE2}" type="slidenum">
              <a:rPr lang="en-US" smtClean="0"/>
              <a:pPr/>
              <a:t>7</a:t>
            </a:fld>
            <a:endParaRPr lang="en-US"/>
          </a:p>
        </p:txBody>
      </p:sp>
      <p:sp>
        <p:nvSpPr>
          <p:cNvPr id="5" name="Footer Placeholder 4">
            <a:extLst>
              <a:ext uri="{FF2B5EF4-FFF2-40B4-BE49-F238E27FC236}">
                <a16:creationId xmlns:a16="http://schemas.microsoft.com/office/drawing/2014/main" id="{22CFD7BD-96C0-93DF-34A2-93BF180F6458}"/>
              </a:ext>
            </a:extLst>
          </p:cNvPr>
          <p:cNvSpPr>
            <a:spLocks noGrp="1"/>
          </p:cNvSpPr>
          <p:nvPr>
            <p:ph type="ftr" sz="quarter" idx="10"/>
          </p:nvPr>
        </p:nvSpPr>
        <p:spPr>
          <a:xfrm>
            <a:off x="1561161" y="5888735"/>
            <a:ext cx="2137229" cy="370851"/>
          </a:xfrm>
        </p:spPr>
        <p:txBody>
          <a:bodyPr/>
          <a:lstStyle/>
          <a:p>
            <a:pPr algn="ctr"/>
            <a:r>
              <a:rPr lang="es-MX"/>
              <a:t>Pantalla de carga</a:t>
            </a:r>
          </a:p>
        </p:txBody>
      </p:sp>
      <p:pic>
        <p:nvPicPr>
          <p:cNvPr id="7" name="Picture 6">
            <a:extLst>
              <a:ext uri="{FF2B5EF4-FFF2-40B4-BE49-F238E27FC236}">
                <a16:creationId xmlns:a16="http://schemas.microsoft.com/office/drawing/2014/main" id="{2B5A4C1F-8DCF-8A81-5E24-D0A8196E0FD2}"/>
              </a:ext>
            </a:extLst>
          </p:cNvPr>
          <p:cNvPicPr>
            <a:picLocks noChangeAspect="1"/>
          </p:cNvPicPr>
          <p:nvPr/>
        </p:nvPicPr>
        <p:blipFill>
          <a:blip r:embed="rId3"/>
          <a:stretch>
            <a:fillRect/>
          </a:stretch>
        </p:blipFill>
        <p:spPr>
          <a:xfrm>
            <a:off x="5027385" y="1901952"/>
            <a:ext cx="2137229" cy="3945118"/>
          </a:xfrm>
          <a:prstGeom prst="rect">
            <a:avLst/>
          </a:prstGeom>
        </p:spPr>
      </p:pic>
      <p:pic>
        <p:nvPicPr>
          <p:cNvPr id="11" name="Picture 10">
            <a:extLst>
              <a:ext uri="{FF2B5EF4-FFF2-40B4-BE49-F238E27FC236}">
                <a16:creationId xmlns:a16="http://schemas.microsoft.com/office/drawing/2014/main" id="{7BB77774-EF24-5D88-02CF-4DCCBFDEAE3D}"/>
              </a:ext>
            </a:extLst>
          </p:cNvPr>
          <p:cNvPicPr>
            <a:picLocks noChangeAspect="1"/>
          </p:cNvPicPr>
          <p:nvPr/>
        </p:nvPicPr>
        <p:blipFill>
          <a:blip r:embed="rId4"/>
          <a:stretch>
            <a:fillRect/>
          </a:stretch>
        </p:blipFill>
        <p:spPr>
          <a:xfrm>
            <a:off x="1561161" y="1901952"/>
            <a:ext cx="2137229" cy="3945118"/>
          </a:xfrm>
          <a:prstGeom prst="rect">
            <a:avLst/>
          </a:prstGeom>
        </p:spPr>
      </p:pic>
      <p:sp>
        <p:nvSpPr>
          <p:cNvPr id="12" name="Footer Placeholder 4">
            <a:extLst>
              <a:ext uri="{FF2B5EF4-FFF2-40B4-BE49-F238E27FC236}">
                <a16:creationId xmlns:a16="http://schemas.microsoft.com/office/drawing/2014/main" id="{7F8BA53D-FF87-47A3-B238-1C0C96A6619E}"/>
              </a:ext>
            </a:extLst>
          </p:cNvPr>
          <p:cNvSpPr txBox="1">
            <a:spLocks/>
          </p:cNvSpPr>
          <p:nvPr/>
        </p:nvSpPr>
        <p:spPr>
          <a:xfrm>
            <a:off x="5027385" y="5879496"/>
            <a:ext cx="2137229" cy="370851"/>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b="0" i="0" kern="1200">
                <a:solidFill>
                  <a:schemeClr val="bg1"/>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a:t>Pantalla de bienvenida</a:t>
            </a:r>
          </a:p>
        </p:txBody>
      </p:sp>
      <p:sp>
        <p:nvSpPr>
          <p:cNvPr id="13" name="Footer Placeholder 4">
            <a:extLst>
              <a:ext uri="{FF2B5EF4-FFF2-40B4-BE49-F238E27FC236}">
                <a16:creationId xmlns:a16="http://schemas.microsoft.com/office/drawing/2014/main" id="{9180A0A5-0228-E070-B200-DB45D5EDD61A}"/>
              </a:ext>
            </a:extLst>
          </p:cNvPr>
          <p:cNvSpPr txBox="1">
            <a:spLocks/>
          </p:cNvSpPr>
          <p:nvPr/>
        </p:nvSpPr>
        <p:spPr>
          <a:xfrm>
            <a:off x="8493610" y="5888735"/>
            <a:ext cx="2137228" cy="370851"/>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b="0" i="0" kern="1200">
                <a:solidFill>
                  <a:schemeClr val="bg1"/>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a:t>Pantalla de registro de usuario</a:t>
            </a:r>
          </a:p>
        </p:txBody>
      </p:sp>
    </p:spTree>
    <p:extLst>
      <p:ext uri="{BB962C8B-B14F-4D97-AF65-F5344CB8AC3E}">
        <p14:creationId xmlns:p14="http://schemas.microsoft.com/office/powerpoint/2010/main" val="3299660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black cell phone with white text&#10;&#10;Description automatically generated with low confidence">
            <a:extLst>
              <a:ext uri="{FF2B5EF4-FFF2-40B4-BE49-F238E27FC236}">
                <a16:creationId xmlns:a16="http://schemas.microsoft.com/office/drawing/2014/main" id="{4E88C946-2283-9BA4-71D2-9F6C9B412093}"/>
              </a:ext>
            </a:extLst>
          </p:cNvPr>
          <p:cNvPicPr>
            <a:picLocks noChangeAspect="1"/>
          </p:cNvPicPr>
          <p:nvPr/>
        </p:nvPicPr>
        <p:blipFill>
          <a:blip r:embed="rId2"/>
          <a:stretch>
            <a:fillRect/>
          </a:stretch>
        </p:blipFill>
        <p:spPr>
          <a:xfrm>
            <a:off x="8493609" y="1901953"/>
            <a:ext cx="2137229" cy="3945118"/>
          </a:xfrm>
          <a:prstGeom prst="rect">
            <a:avLst/>
          </a:prstGeom>
        </p:spPr>
      </p:pic>
      <p:sp>
        <p:nvSpPr>
          <p:cNvPr id="2" name="Title 1">
            <a:extLst>
              <a:ext uri="{FF2B5EF4-FFF2-40B4-BE49-F238E27FC236}">
                <a16:creationId xmlns:a16="http://schemas.microsoft.com/office/drawing/2014/main" id="{E4512695-6353-F141-AA28-FC6593871A16}"/>
              </a:ext>
            </a:extLst>
          </p:cNvPr>
          <p:cNvSpPr>
            <a:spLocks noGrp="1"/>
          </p:cNvSpPr>
          <p:nvPr>
            <p:ph type="title"/>
          </p:nvPr>
        </p:nvSpPr>
        <p:spPr>
          <a:xfrm>
            <a:off x="850392" y="832104"/>
            <a:ext cx="10881360" cy="657331"/>
          </a:xfrm>
        </p:spPr>
        <p:txBody>
          <a:bodyPr/>
          <a:lstStyle/>
          <a:p>
            <a:r>
              <a:rPr lang="es-MX"/>
              <a:t>PROTOTIPOS</a:t>
            </a:r>
          </a:p>
        </p:txBody>
      </p:sp>
      <p:sp>
        <p:nvSpPr>
          <p:cNvPr id="4" name="Slide Number Placeholder 3">
            <a:extLst>
              <a:ext uri="{FF2B5EF4-FFF2-40B4-BE49-F238E27FC236}">
                <a16:creationId xmlns:a16="http://schemas.microsoft.com/office/drawing/2014/main" id="{209BDD14-08B0-E5AB-B55B-0DBC66F1E68E}"/>
              </a:ext>
            </a:extLst>
          </p:cNvPr>
          <p:cNvSpPr>
            <a:spLocks noGrp="1"/>
          </p:cNvSpPr>
          <p:nvPr>
            <p:ph type="sldNum" sz="quarter" idx="11"/>
          </p:nvPr>
        </p:nvSpPr>
        <p:spPr/>
        <p:txBody>
          <a:bodyPr/>
          <a:lstStyle/>
          <a:p>
            <a:fld id="{294A09A9-5501-47C1-A89A-A340965A2BE2}" type="slidenum">
              <a:rPr lang="en-US" smtClean="0"/>
              <a:pPr/>
              <a:t>8</a:t>
            </a:fld>
            <a:endParaRPr lang="en-US"/>
          </a:p>
        </p:txBody>
      </p:sp>
      <p:sp>
        <p:nvSpPr>
          <p:cNvPr id="5" name="Footer Placeholder 4">
            <a:extLst>
              <a:ext uri="{FF2B5EF4-FFF2-40B4-BE49-F238E27FC236}">
                <a16:creationId xmlns:a16="http://schemas.microsoft.com/office/drawing/2014/main" id="{22CFD7BD-96C0-93DF-34A2-93BF180F6458}"/>
              </a:ext>
            </a:extLst>
          </p:cNvPr>
          <p:cNvSpPr>
            <a:spLocks noGrp="1"/>
          </p:cNvSpPr>
          <p:nvPr>
            <p:ph type="ftr" sz="quarter" idx="10"/>
          </p:nvPr>
        </p:nvSpPr>
        <p:spPr>
          <a:xfrm>
            <a:off x="1561161" y="5888735"/>
            <a:ext cx="2137229" cy="370851"/>
          </a:xfrm>
        </p:spPr>
        <p:txBody>
          <a:bodyPr/>
          <a:lstStyle/>
          <a:p>
            <a:pPr algn="ctr"/>
            <a:r>
              <a:rPr lang="es-MX"/>
              <a:t>Pantalla de menú</a:t>
            </a:r>
          </a:p>
        </p:txBody>
      </p:sp>
      <p:sp>
        <p:nvSpPr>
          <p:cNvPr id="12" name="Footer Placeholder 4">
            <a:extLst>
              <a:ext uri="{FF2B5EF4-FFF2-40B4-BE49-F238E27FC236}">
                <a16:creationId xmlns:a16="http://schemas.microsoft.com/office/drawing/2014/main" id="{7F8BA53D-FF87-47A3-B238-1C0C96A6619E}"/>
              </a:ext>
            </a:extLst>
          </p:cNvPr>
          <p:cNvSpPr txBox="1">
            <a:spLocks/>
          </p:cNvSpPr>
          <p:nvPr/>
        </p:nvSpPr>
        <p:spPr>
          <a:xfrm>
            <a:off x="5027385" y="5879496"/>
            <a:ext cx="2137229" cy="370851"/>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b="0" i="0" kern="1200">
                <a:solidFill>
                  <a:schemeClr val="bg1"/>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a:t>Pantalla de diario personal</a:t>
            </a:r>
          </a:p>
        </p:txBody>
      </p:sp>
      <p:sp>
        <p:nvSpPr>
          <p:cNvPr id="13" name="Footer Placeholder 4">
            <a:extLst>
              <a:ext uri="{FF2B5EF4-FFF2-40B4-BE49-F238E27FC236}">
                <a16:creationId xmlns:a16="http://schemas.microsoft.com/office/drawing/2014/main" id="{9180A0A5-0228-E070-B200-DB45D5EDD61A}"/>
              </a:ext>
            </a:extLst>
          </p:cNvPr>
          <p:cNvSpPr txBox="1">
            <a:spLocks/>
          </p:cNvSpPr>
          <p:nvPr/>
        </p:nvSpPr>
        <p:spPr>
          <a:xfrm>
            <a:off x="8493610" y="5888735"/>
            <a:ext cx="2137228" cy="370851"/>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b="0" i="0" kern="1200">
                <a:solidFill>
                  <a:schemeClr val="bg1"/>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a:t>Nueva nota</a:t>
            </a:r>
          </a:p>
        </p:txBody>
      </p:sp>
      <p:pic>
        <p:nvPicPr>
          <p:cNvPr id="6" name="Picture 5" descr="A screen shot of a phone&#10;&#10;Description automatically generated with medium confidence">
            <a:extLst>
              <a:ext uri="{FF2B5EF4-FFF2-40B4-BE49-F238E27FC236}">
                <a16:creationId xmlns:a16="http://schemas.microsoft.com/office/drawing/2014/main" id="{544EEEA4-274B-42BA-8174-973D98861262}"/>
              </a:ext>
            </a:extLst>
          </p:cNvPr>
          <p:cNvPicPr>
            <a:picLocks noChangeAspect="1"/>
          </p:cNvPicPr>
          <p:nvPr/>
        </p:nvPicPr>
        <p:blipFill>
          <a:blip r:embed="rId3"/>
          <a:stretch>
            <a:fillRect/>
          </a:stretch>
        </p:blipFill>
        <p:spPr>
          <a:xfrm>
            <a:off x="1561161" y="1901952"/>
            <a:ext cx="2137229" cy="3945118"/>
          </a:xfrm>
          <a:prstGeom prst="rect">
            <a:avLst/>
          </a:prstGeom>
        </p:spPr>
      </p:pic>
      <p:pic>
        <p:nvPicPr>
          <p:cNvPr id="10" name="Picture 9" descr="A screenshot of a phone&#10;&#10;Description automatically generated with medium confidence">
            <a:extLst>
              <a:ext uri="{FF2B5EF4-FFF2-40B4-BE49-F238E27FC236}">
                <a16:creationId xmlns:a16="http://schemas.microsoft.com/office/drawing/2014/main" id="{BD479ED8-0B9E-C07E-0F7F-E6C5B2CA7E66}"/>
              </a:ext>
            </a:extLst>
          </p:cNvPr>
          <p:cNvPicPr>
            <a:picLocks noChangeAspect="1"/>
          </p:cNvPicPr>
          <p:nvPr/>
        </p:nvPicPr>
        <p:blipFill>
          <a:blip r:embed="rId4"/>
          <a:stretch>
            <a:fillRect/>
          </a:stretch>
        </p:blipFill>
        <p:spPr>
          <a:xfrm>
            <a:off x="5027384" y="1901951"/>
            <a:ext cx="2137229" cy="3945119"/>
          </a:xfrm>
          <a:prstGeom prst="rect">
            <a:avLst/>
          </a:prstGeom>
        </p:spPr>
      </p:pic>
    </p:spTree>
    <p:extLst>
      <p:ext uri="{BB962C8B-B14F-4D97-AF65-F5344CB8AC3E}">
        <p14:creationId xmlns:p14="http://schemas.microsoft.com/office/powerpoint/2010/main" val="41647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black cell phone with white text&#10;&#10;Description automatically generated with low confidence">
            <a:extLst>
              <a:ext uri="{FF2B5EF4-FFF2-40B4-BE49-F238E27FC236}">
                <a16:creationId xmlns:a16="http://schemas.microsoft.com/office/drawing/2014/main" id="{4E88C946-2283-9BA4-71D2-9F6C9B412093}"/>
              </a:ext>
            </a:extLst>
          </p:cNvPr>
          <p:cNvPicPr>
            <a:picLocks noChangeAspect="1"/>
          </p:cNvPicPr>
          <p:nvPr/>
        </p:nvPicPr>
        <p:blipFill>
          <a:blip r:embed="rId2"/>
          <a:stretch>
            <a:fillRect/>
          </a:stretch>
        </p:blipFill>
        <p:spPr>
          <a:xfrm>
            <a:off x="8493609" y="1901953"/>
            <a:ext cx="2137229" cy="3945118"/>
          </a:xfrm>
          <a:prstGeom prst="rect">
            <a:avLst/>
          </a:prstGeom>
        </p:spPr>
      </p:pic>
      <p:sp>
        <p:nvSpPr>
          <p:cNvPr id="2" name="Title 1">
            <a:extLst>
              <a:ext uri="{FF2B5EF4-FFF2-40B4-BE49-F238E27FC236}">
                <a16:creationId xmlns:a16="http://schemas.microsoft.com/office/drawing/2014/main" id="{E4512695-6353-F141-AA28-FC6593871A16}"/>
              </a:ext>
            </a:extLst>
          </p:cNvPr>
          <p:cNvSpPr>
            <a:spLocks noGrp="1"/>
          </p:cNvSpPr>
          <p:nvPr>
            <p:ph type="title"/>
          </p:nvPr>
        </p:nvSpPr>
        <p:spPr>
          <a:xfrm>
            <a:off x="850392" y="832104"/>
            <a:ext cx="10881360" cy="657331"/>
          </a:xfrm>
        </p:spPr>
        <p:txBody>
          <a:bodyPr/>
          <a:lstStyle/>
          <a:p>
            <a:r>
              <a:rPr lang="es-MX"/>
              <a:t>PROTOTIPOS</a:t>
            </a:r>
          </a:p>
        </p:txBody>
      </p:sp>
      <p:sp>
        <p:nvSpPr>
          <p:cNvPr id="4" name="Slide Number Placeholder 3">
            <a:extLst>
              <a:ext uri="{FF2B5EF4-FFF2-40B4-BE49-F238E27FC236}">
                <a16:creationId xmlns:a16="http://schemas.microsoft.com/office/drawing/2014/main" id="{209BDD14-08B0-E5AB-B55B-0DBC66F1E68E}"/>
              </a:ext>
            </a:extLst>
          </p:cNvPr>
          <p:cNvSpPr>
            <a:spLocks noGrp="1"/>
          </p:cNvSpPr>
          <p:nvPr>
            <p:ph type="sldNum" sz="quarter" idx="11"/>
          </p:nvPr>
        </p:nvSpPr>
        <p:spPr/>
        <p:txBody>
          <a:bodyPr/>
          <a:lstStyle/>
          <a:p>
            <a:fld id="{294A09A9-5501-47C1-A89A-A340965A2BE2}" type="slidenum">
              <a:rPr lang="en-US" smtClean="0"/>
              <a:pPr/>
              <a:t>9</a:t>
            </a:fld>
            <a:endParaRPr lang="en-US"/>
          </a:p>
        </p:txBody>
      </p:sp>
      <p:sp>
        <p:nvSpPr>
          <p:cNvPr id="5" name="Footer Placeholder 4">
            <a:extLst>
              <a:ext uri="{FF2B5EF4-FFF2-40B4-BE49-F238E27FC236}">
                <a16:creationId xmlns:a16="http://schemas.microsoft.com/office/drawing/2014/main" id="{22CFD7BD-96C0-93DF-34A2-93BF180F6458}"/>
              </a:ext>
            </a:extLst>
          </p:cNvPr>
          <p:cNvSpPr>
            <a:spLocks noGrp="1"/>
          </p:cNvSpPr>
          <p:nvPr>
            <p:ph type="ftr" sz="quarter" idx="10"/>
          </p:nvPr>
        </p:nvSpPr>
        <p:spPr>
          <a:xfrm>
            <a:off x="1561161" y="5888735"/>
            <a:ext cx="2137229" cy="370851"/>
          </a:xfrm>
        </p:spPr>
        <p:txBody>
          <a:bodyPr/>
          <a:lstStyle/>
          <a:p>
            <a:pPr algn="ctr"/>
            <a:r>
              <a:rPr lang="es-MX"/>
              <a:t>Notificación: pregunta diaria</a:t>
            </a:r>
          </a:p>
        </p:txBody>
      </p:sp>
      <p:sp>
        <p:nvSpPr>
          <p:cNvPr id="12" name="Footer Placeholder 4">
            <a:extLst>
              <a:ext uri="{FF2B5EF4-FFF2-40B4-BE49-F238E27FC236}">
                <a16:creationId xmlns:a16="http://schemas.microsoft.com/office/drawing/2014/main" id="{7F8BA53D-FF87-47A3-B238-1C0C96A6619E}"/>
              </a:ext>
            </a:extLst>
          </p:cNvPr>
          <p:cNvSpPr txBox="1">
            <a:spLocks/>
          </p:cNvSpPr>
          <p:nvPr/>
        </p:nvSpPr>
        <p:spPr>
          <a:xfrm>
            <a:off x="5027385" y="5879496"/>
            <a:ext cx="2137229" cy="370851"/>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b="0" i="0" kern="1200">
                <a:solidFill>
                  <a:schemeClr val="bg1"/>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a:t>Notificación de sugerencia de llamada profesional</a:t>
            </a:r>
          </a:p>
        </p:txBody>
      </p:sp>
      <p:sp>
        <p:nvSpPr>
          <p:cNvPr id="13" name="Footer Placeholder 4">
            <a:extLst>
              <a:ext uri="{FF2B5EF4-FFF2-40B4-BE49-F238E27FC236}">
                <a16:creationId xmlns:a16="http://schemas.microsoft.com/office/drawing/2014/main" id="{9180A0A5-0228-E070-B200-DB45D5EDD61A}"/>
              </a:ext>
            </a:extLst>
          </p:cNvPr>
          <p:cNvSpPr txBox="1">
            <a:spLocks/>
          </p:cNvSpPr>
          <p:nvPr/>
        </p:nvSpPr>
        <p:spPr>
          <a:xfrm>
            <a:off x="8493610" y="5888735"/>
            <a:ext cx="2137228" cy="370851"/>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b="0" i="0" kern="1200">
                <a:solidFill>
                  <a:schemeClr val="bg1"/>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a:t>Pantalla de llamada con un profesional</a:t>
            </a:r>
          </a:p>
        </p:txBody>
      </p:sp>
      <p:pic>
        <p:nvPicPr>
          <p:cNvPr id="6" name="Picture 5" descr="A screen shot of a phone&#10;&#10;Description automatically generated with medium confidence">
            <a:extLst>
              <a:ext uri="{FF2B5EF4-FFF2-40B4-BE49-F238E27FC236}">
                <a16:creationId xmlns:a16="http://schemas.microsoft.com/office/drawing/2014/main" id="{544EEEA4-274B-42BA-8174-973D98861262}"/>
              </a:ext>
            </a:extLst>
          </p:cNvPr>
          <p:cNvPicPr>
            <a:picLocks noChangeAspect="1"/>
          </p:cNvPicPr>
          <p:nvPr/>
        </p:nvPicPr>
        <p:blipFill>
          <a:blip r:embed="rId3"/>
          <a:stretch>
            <a:fillRect/>
          </a:stretch>
        </p:blipFill>
        <p:spPr>
          <a:xfrm>
            <a:off x="1561161" y="1901952"/>
            <a:ext cx="2137229" cy="3945118"/>
          </a:xfrm>
          <a:prstGeom prst="rect">
            <a:avLst/>
          </a:prstGeom>
        </p:spPr>
      </p:pic>
      <p:pic>
        <p:nvPicPr>
          <p:cNvPr id="10" name="Picture 9" descr="A screenshot of a phone&#10;&#10;Description automatically generated with medium confidence">
            <a:extLst>
              <a:ext uri="{FF2B5EF4-FFF2-40B4-BE49-F238E27FC236}">
                <a16:creationId xmlns:a16="http://schemas.microsoft.com/office/drawing/2014/main" id="{BD479ED8-0B9E-C07E-0F7F-E6C5B2CA7E66}"/>
              </a:ext>
            </a:extLst>
          </p:cNvPr>
          <p:cNvPicPr>
            <a:picLocks noChangeAspect="1"/>
          </p:cNvPicPr>
          <p:nvPr/>
        </p:nvPicPr>
        <p:blipFill>
          <a:blip r:embed="rId4"/>
          <a:stretch>
            <a:fillRect/>
          </a:stretch>
        </p:blipFill>
        <p:spPr>
          <a:xfrm>
            <a:off x="5027384" y="1901951"/>
            <a:ext cx="2137229" cy="3945119"/>
          </a:xfrm>
          <a:prstGeom prst="rect">
            <a:avLst/>
          </a:prstGeom>
        </p:spPr>
      </p:pic>
      <p:pic>
        <p:nvPicPr>
          <p:cNvPr id="7" name="Picture 6" descr="A picture containing text, mobile phone, communication device, gadget&#10;&#10;Description automatically generated">
            <a:extLst>
              <a:ext uri="{FF2B5EF4-FFF2-40B4-BE49-F238E27FC236}">
                <a16:creationId xmlns:a16="http://schemas.microsoft.com/office/drawing/2014/main" id="{26E6CBF8-6CC4-7280-6FAA-209574DC9FAE}"/>
              </a:ext>
            </a:extLst>
          </p:cNvPr>
          <p:cNvPicPr>
            <a:picLocks noChangeAspect="1"/>
          </p:cNvPicPr>
          <p:nvPr/>
        </p:nvPicPr>
        <p:blipFill>
          <a:blip r:embed="rId5"/>
          <a:stretch>
            <a:fillRect/>
          </a:stretch>
        </p:blipFill>
        <p:spPr>
          <a:xfrm>
            <a:off x="5021917" y="1912037"/>
            <a:ext cx="2142695" cy="3955207"/>
          </a:xfrm>
          <a:prstGeom prst="rect">
            <a:avLst/>
          </a:prstGeom>
        </p:spPr>
      </p:pic>
      <p:pic>
        <p:nvPicPr>
          <p:cNvPr id="9" name="Picture 8" descr="A screen shot of a phone&#10;&#10;Description automatically generated with low confidence">
            <a:extLst>
              <a:ext uri="{FF2B5EF4-FFF2-40B4-BE49-F238E27FC236}">
                <a16:creationId xmlns:a16="http://schemas.microsoft.com/office/drawing/2014/main" id="{BE5C80F1-522D-0C6F-ECF5-9097169F7EC3}"/>
              </a:ext>
            </a:extLst>
          </p:cNvPr>
          <p:cNvPicPr>
            <a:picLocks noChangeAspect="1"/>
          </p:cNvPicPr>
          <p:nvPr/>
        </p:nvPicPr>
        <p:blipFill>
          <a:blip r:embed="rId6"/>
          <a:stretch>
            <a:fillRect/>
          </a:stretch>
        </p:blipFill>
        <p:spPr>
          <a:xfrm>
            <a:off x="1561159" y="1912037"/>
            <a:ext cx="2131765" cy="3935032"/>
          </a:xfrm>
          <a:prstGeom prst="rect">
            <a:avLst/>
          </a:prstGeom>
        </p:spPr>
      </p:pic>
      <p:pic>
        <p:nvPicPr>
          <p:cNvPr id="14" name="Picture 13" descr="A picture containing text, font, smartphone, flash memory&#10;&#10;Description automatically generated">
            <a:extLst>
              <a:ext uri="{FF2B5EF4-FFF2-40B4-BE49-F238E27FC236}">
                <a16:creationId xmlns:a16="http://schemas.microsoft.com/office/drawing/2014/main" id="{B5E6309C-4BFC-F29D-86D5-0276488DD522}"/>
              </a:ext>
            </a:extLst>
          </p:cNvPr>
          <p:cNvPicPr>
            <a:picLocks noChangeAspect="1"/>
          </p:cNvPicPr>
          <p:nvPr/>
        </p:nvPicPr>
        <p:blipFill>
          <a:blip r:embed="rId7"/>
          <a:stretch>
            <a:fillRect/>
          </a:stretch>
        </p:blipFill>
        <p:spPr>
          <a:xfrm>
            <a:off x="8493608" y="1901951"/>
            <a:ext cx="2137229" cy="3945118"/>
          </a:xfrm>
          <a:prstGeom prst="rect">
            <a:avLst/>
          </a:prstGeom>
        </p:spPr>
      </p:pic>
    </p:spTree>
    <p:extLst>
      <p:ext uri="{BB962C8B-B14F-4D97-AF65-F5344CB8AC3E}">
        <p14:creationId xmlns:p14="http://schemas.microsoft.com/office/powerpoint/2010/main" val="3898213734"/>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76493A3-2B83-4E58-86AD-56A2F2A20F12}">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F1F1912-3146-44AF-A389-9E8B77BB3688}">
  <ds:schemaRefs>
    <ds:schemaRef ds:uri="http://schemas.microsoft.com/sharepoint/v3/contenttype/forms"/>
  </ds:schemaRefs>
</ds:datastoreItem>
</file>

<file path=customXml/itemProps3.xml><?xml version="1.0" encoding="utf-8"?>
<ds:datastoreItem xmlns:ds="http://schemas.openxmlformats.org/officeDocument/2006/customXml" ds:itemID="{F8B8ECF1-2A9D-464C-AFE8-2B3295D0BF97}">
  <ds:schemaRef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16c05727-aa75-4e4a-9b5f-8a80a1165891"/>
    <ds:schemaRef ds:uri="230e9df3-be65-4c73-a93b-d1236ebd677e"/>
    <ds:schemaRef ds:uri="http://purl.org/dc/terms/"/>
    <ds:schemaRef ds:uri="71af3243-3dd4-4a8d-8c0d-dd76da1f02a5"/>
    <ds:schemaRef ds:uri="http://schemas.microsoft.com/office/2006/metadata/properties"/>
    <ds:schemaRef ds:uri="http://schemas.microsoft.com/sharepoint/v3"/>
    <ds:schemaRef ds:uri="http://www.w3.org/XML/1998/namespace"/>
    <ds:schemaRef ds:uri="http://purl.org/dc/elements/1.1/"/>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TotalTime>0</TotalTime>
  <Words>721</Words>
  <Application>Microsoft Office PowerPoint</Application>
  <PresentationFormat>Widescreen</PresentationFormat>
  <Paragraphs>117</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Courier New</vt:lpstr>
      <vt:lpstr>Segoe UI Light</vt:lpstr>
      <vt:lpstr>Tw Cen MT</vt:lpstr>
      <vt:lpstr>Office Theme</vt:lpstr>
      <vt:lpstr>SEGUNDA ENTREGA</vt:lpstr>
      <vt:lpstr>CONOCE A NUESTRO EQUIPO</vt:lpstr>
      <vt:lpstr>RESUMEN DE AVANCES: cambios significativos</vt:lpstr>
      <vt:lpstr>RESUMEN DE AVANCES: MODIFICACIÓN DE REQUISITOS</vt:lpstr>
      <vt:lpstr>DOCUMENTOS DE REQUISITOS</vt:lpstr>
      <vt:lpstr>requerimientos</vt:lpstr>
      <vt:lpstr>PROTOTIPOS</vt:lpstr>
      <vt:lpstr>PROTOTIPOS</vt:lpstr>
      <vt:lpstr>PROTOTIPOS</vt:lpstr>
      <vt:lpstr>ANÁLISIS DE DISEÑO</vt:lpstr>
      <vt:lpstr>PowerPoint Presentation</vt:lpstr>
      <vt:lpstr>PowerPoint Presentation</vt:lpstr>
      <vt:lpstr>DISEÑO PRELIMINAR DE PRUEBAS DE USABILIDAD</vt:lpstr>
      <vt:lpstr>PowerPoint Presentation</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PRIMERA ENTREGA</dc:title>
  <dc:creator>Emanuel Chavez Bagundo</dc:creator>
  <cp:lastModifiedBy>Emanuel Chavez Bagundo</cp:lastModifiedBy>
  <cp:revision>2</cp:revision>
  <dcterms:created xsi:type="dcterms:W3CDTF">2023-03-25T22:26:08Z</dcterms:created>
  <dcterms:modified xsi:type="dcterms:W3CDTF">2023-05-02T19:37:47Z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